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63" r:id="rId4"/>
    <p:sldId id="264" r:id="rId5"/>
    <p:sldId id="265" r:id="rId6"/>
    <p:sldId id="266" r:id="rId7"/>
    <p:sldId id="257" r:id="rId8"/>
    <p:sldId id="258" r:id="rId9"/>
    <p:sldId id="267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8D80-1DD6-4796-9040-49EE061DDFBE}" type="datetimeFigureOut">
              <a:rPr lang="zh-TW" altLang="en-US" smtClean="0"/>
              <a:t>2012/5/30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3CA372-867A-4726-B457-8F0827EC1D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8D80-1DD6-4796-9040-49EE061DDFBE}" type="datetimeFigureOut">
              <a:rPr lang="zh-TW" altLang="en-US" smtClean="0"/>
              <a:t>2012/5/30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A372-867A-4726-B457-8F0827EC1D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8D80-1DD6-4796-9040-49EE061DDFBE}" type="datetimeFigureOut">
              <a:rPr lang="zh-TW" altLang="en-US" smtClean="0"/>
              <a:t>2012/5/30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A372-867A-4726-B457-8F0827EC1D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8D80-1DD6-4796-9040-49EE061DDFBE}" type="datetimeFigureOut">
              <a:rPr lang="zh-TW" altLang="en-US" smtClean="0"/>
              <a:t>2012/5/30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3CA372-867A-4726-B457-8F0827EC1D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8D80-1DD6-4796-9040-49EE061DDFBE}" type="datetimeFigureOut">
              <a:rPr lang="zh-TW" altLang="en-US" smtClean="0"/>
              <a:t>2012/5/30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A372-867A-4726-B457-8F0827EC1D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8D80-1DD6-4796-9040-49EE061DDFBE}" type="datetimeFigureOut">
              <a:rPr lang="zh-TW" altLang="en-US" smtClean="0"/>
              <a:t>2012/5/30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A372-867A-4726-B457-8F0827EC1D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8D80-1DD6-4796-9040-49EE061DDFBE}" type="datetimeFigureOut">
              <a:rPr lang="zh-TW" altLang="en-US" smtClean="0"/>
              <a:t>2012/5/30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3CA372-867A-4726-B457-8F0827EC1D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8D80-1DD6-4796-9040-49EE061DDFBE}" type="datetimeFigureOut">
              <a:rPr lang="zh-TW" altLang="en-US" smtClean="0"/>
              <a:t>2012/5/30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A372-867A-4726-B457-8F0827EC1D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8D80-1DD6-4796-9040-49EE061DDFBE}" type="datetimeFigureOut">
              <a:rPr lang="zh-TW" altLang="en-US" smtClean="0"/>
              <a:t>2012/5/30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A372-867A-4726-B457-8F0827EC1D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8D80-1DD6-4796-9040-49EE061DDFBE}" type="datetimeFigureOut">
              <a:rPr lang="zh-TW" altLang="en-US" smtClean="0"/>
              <a:t>2012/5/30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A372-867A-4726-B457-8F0827EC1D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8D80-1DD6-4796-9040-49EE061DDFBE}" type="datetimeFigureOut">
              <a:rPr lang="zh-TW" altLang="en-US" smtClean="0"/>
              <a:t>2012/5/30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A372-867A-4726-B457-8F0827EC1D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32A8D80-1DD6-4796-9040-49EE061DDFBE}" type="datetimeFigureOut">
              <a:rPr lang="zh-TW" altLang="en-US" smtClean="0"/>
              <a:t>2012/5/30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3CA372-867A-4726-B457-8F0827EC1D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458200" cy="122237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華麗島的冒險</a:t>
            </a:r>
            <a:r>
              <a:rPr lang="en-US" altLang="zh-TW" dirty="0" smtClean="0"/>
              <a:t>--</a:t>
            </a:r>
            <a:r>
              <a:rPr lang="zh-TW" altLang="en-US" dirty="0" smtClean="0"/>
              <a:t>無去的厝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169" y="4869160"/>
            <a:ext cx="4167863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ATA098111</a:t>
            </a:r>
            <a:r>
              <a:rPr lang="zh-TW" altLang="en-US" dirty="0" smtClean="0">
                <a:solidFill>
                  <a:schemeClr val="tx1"/>
                </a:solidFill>
              </a:rPr>
              <a:t>  廖晏平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ATA098126</a:t>
            </a:r>
            <a:r>
              <a:rPr lang="zh-TW" altLang="en-US" dirty="0" smtClean="0">
                <a:solidFill>
                  <a:schemeClr val="tx1"/>
                </a:solidFill>
              </a:rPr>
              <a:t>  蘇筱涵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517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9672" y="1412776"/>
            <a:ext cx="6480720" cy="4536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000" dirty="0" smtClean="0"/>
              <a:t>颺埃→塵埃、灰塵</a:t>
            </a:r>
            <a:r>
              <a:rPr lang="en-US" altLang="zh-TW" sz="4000" dirty="0" err="1" smtClean="0"/>
              <a:t>ing-ia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dirty="0"/>
              <a:t>銃尾</a:t>
            </a:r>
            <a:r>
              <a:rPr lang="zh-TW" altLang="en-US" sz="4000" dirty="0" smtClean="0"/>
              <a:t>刀</a:t>
            </a:r>
            <a:r>
              <a:rPr lang="zh-TW" altLang="en-US" sz="4000" dirty="0" smtClean="0"/>
              <a:t>→刺刀</a:t>
            </a:r>
            <a:r>
              <a:rPr lang="en-US" altLang="zh-TW" sz="4000" dirty="0" err="1" smtClean="0"/>
              <a:t>tsh</a:t>
            </a:r>
            <a:r>
              <a:rPr lang="en-US" altLang="zh-TW" sz="4000" dirty="0"/>
              <a:t> ì </a:t>
            </a:r>
            <a:r>
              <a:rPr lang="en-US" altLang="zh-TW" sz="4000" dirty="0" err="1" smtClean="0"/>
              <a:t>ng</a:t>
            </a:r>
            <a:r>
              <a:rPr lang="en-US" altLang="zh-TW" sz="4000" dirty="0" smtClean="0"/>
              <a:t>-</a:t>
            </a:r>
            <a:r>
              <a:rPr lang="en-US" altLang="zh-TW" sz="4000" dirty="0" err="1" smtClean="0"/>
              <a:t>bué</a:t>
            </a:r>
            <a:r>
              <a:rPr lang="en-US" altLang="zh-TW" sz="4000" dirty="0" smtClean="0"/>
              <a:t>-to</a:t>
            </a:r>
            <a:br>
              <a:rPr lang="en-US" altLang="zh-TW" sz="4000" dirty="0" smtClean="0"/>
            </a:b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dirty="0"/>
              <a:t>偓</a:t>
            </a:r>
            <a:r>
              <a:rPr lang="zh-TW" altLang="en-US" sz="4000" dirty="0" smtClean="0"/>
              <a:t>促</a:t>
            </a:r>
            <a:r>
              <a:rPr lang="zh-TW" altLang="en-US" sz="4000" dirty="0" smtClean="0"/>
              <a:t>→</a:t>
            </a:r>
            <a:r>
              <a:rPr lang="en-US" altLang="zh-TW" sz="4000" dirty="0"/>
              <a:t> </a:t>
            </a:r>
            <a:r>
              <a:rPr lang="zh-TW" altLang="en-US" sz="4000" dirty="0" smtClean="0"/>
              <a:t>鬱悶</a:t>
            </a:r>
            <a:r>
              <a:rPr lang="en-US" altLang="zh-TW" sz="4000" dirty="0" err="1" smtClean="0"/>
              <a:t>ak-tsak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dirty="0"/>
              <a:t>凋</a:t>
            </a:r>
            <a:r>
              <a:rPr lang="zh-TW" altLang="en-US" sz="4000" dirty="0" smtClean="0"/>
              <a:t>料</a:t>
            </a:r>
            <a:r>
              <a:rPr lang="zh-TW" altLang="en-US" sz="4000" dirty="0" smtClean="0"/>
              <a:t>→</a:t>
            </a:r>
            <a:r>
              <a:rPr lang="en-US" altLang="zh-TW" sz="4000" dirty="0" smtClean="0"/>
              <a:t> </a:t>
            </a:r>
            <a:r>
              <a:rPr lang="zh-TW" altLang="en-US" sz="4000" dirty="0" smtClean="0"/>
              <a:t>乾貨、乾糧</a:t>
            </a:r>
            <a:r>
              <a:rPr lang="en-US" altLang="zh-TW" sz="4000" dirty="0"/>
              <a:t>ta-</a:t>
            </a:r>
            <a:r>
              <a:rPr lang="en-US" altLang="zh-TW" sz="4000" dirty="0" err="1"/>
              <a:t>liāu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0963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60032" y="908721"/>
            <a:ext cx="3595936" cy="648072"/>
          </a:xfrm>
        </p:spPr>
        <p:txBody>
          <a:bodyPr>
            <a:normAutofit/>
          </a:bodyPr>
          <a:lstStyle/>
          <a:p>
            <a:r>
              <a:rPr lang="zh-TW" altLang="en-US" b="1" dirty="0"/>
              <a:t>華麗島的冒險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32040" y="2276872"/>
            <a:ext cx="3528392" cy="36004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作者：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王德威、黃英哲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</a:br>
            <a:endParaRPr lang="zh-TW" altLang="en-US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譯者：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涂翠花、蔡建鑫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出版社：麥田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 descr="華麗島的冒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3761698" cy="526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1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smtClean="0"/>
              <a:t>內容簡介</a:t>
            </a:r>
            <a:endParaRPr lang="zh-TW" altLang="en-US" sz="4800" smtClean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400" smtClean="0"/>
              <a:t>因為佮朋友豐岡見面，予男主角想起佇台灣做兵的時陣，發生一件誠奇怪的代誌，</a:t>
            </a:r>
            <a:r>
              <a:rPr lang="en-US" altLang="zh-TW" sz="3400" smtClean="0"/>
              <a:t>in</a:t>
            </a:r>
            <a:r>
              <a:rPr lang="zh-TW" altLang="en-US" sz="3400" smtClean="0"/>
              <a:t>彼个時陣欲租一間厝，毋過欲搬入去的時陣，彼間厝煞無去。趁豐岡這擺欲去台灣做生意的機會，請伊閣去彼个所在看覓，落尾豐岡解開這个疑問，原來毋是厝無去，是所有的店徙位 正爿。</a:t>
            </a:r>
            <a:endParaRPr lang="en-US" altLang="zh-TW" sz="3400" smtClean="0"/>
          </a:p>
        </p:txBody>
      </p:sp>
    </p:spTree>
    <p:extLst>
      <p:ext uri="{BB962C8B-B14F-4D97-AF65-F5344CB8AC3E}">
        <p14:creationId xmlns:p14="http://schemas.microsoft.com/office/powerpoint/2010/main" val="47220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800" b="1" dirty="0" smtClean="0"/>
              <a:t>譯文摘錄</a:t>
            </a:r>
            <a:endParaRPr lang="zh-TW" altLang="en-US" sz="4800" dirty="0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「果然是我欲背負這个秘密使命。」豐岡歡喜的講：「阮公司佇東南亞拄著客戶時，我就知影代誌會變成按呢。」</a:t>
            </a:r>
          </a:p>
          <a:p>
            <a:pPr eaLnBrk="1" hangingPunct="1"/>
            <a:r>
              <a:rPr lang="zh-TW" altLang="en-US" smtClean="0"/>
              <a:t>「發生彼件代誌的時陣，你嘛是負責交涉的人。」我無奈的講：「今仔日三澤佇電話中講，雖然你無可能會袂記得，但伊嘛是叫我提醒你，經過台灣時，一定欲去確認彼件代誌。」</a:t>
            </a:r>
          </a:p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8679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800" b="1" smtClean="0"/>
              <a:t>譯文摘錄</a:t>
            </a:r>
            <a:endParaRPr lang="zh-TW" altLang="en-US" sz="4800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TW" altLang="en-US" smtClean="0"/>
              <a:t>    豐岡講了無毋對。毋過，毋是親像伊所講的「秘密使命」的代誌，嘛毋是了解代誌的真相就有人會受著傷害，抑是成為報紙頂面的新聞這類的問題。彼確實是真奇妙的代誌，又閣發生佇戰爭結束了後的時陣，予人想起以早的代誌，當然無可能予人袂記得。</a:t>
            </a:r>
          </a:p>
        </p:txBody>
      </p:sp>
    </p:spTree>
    <p:extLst>
      <p:ext uri="{BB962C8B-B14F-4D97-AF65-F5344CB8AC3E}">
        <p14:creationId xmlns:p14="http://schemas.microsoft.com/office/powerpoint/2010/main" val="330042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800" b="1" smtClean="0"/>
              <a:t>譯文摘錄</a:t>
            </a:r>
            <a:endParaRPr lang="zh-TW" altLang="en-US" sz="48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下面是出現佇固定所在的魔神仔，可當講是鬼仔埔這款的故事。聽講台南米街的一棟厝，仝款嘛是予別人搶走，紲落去這一家伙仔攏破病死啊。這棟厝直直發生奇怪的代誌，佇暗時的時陣，就會聽著慘叫聲抑是查某的哭聲對厝內底傳出來，落尾就無人敢蹛啊。</a:t>
            </a:r>
          </a:p>
          <a:p>
            <a:pPr eaLnBrk="1" hangingPunct="1">
              <a:buFont typeface="Arial" charset="0"/>
              <a:buNone/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25401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譯文摘錄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     蔣介石</a:t>
            </a:r>
            <a:r>
              <a:rPr lang="zh-TW" altLang="en-US" dirty="0"/>
              <a:t>的軍隊渡海來遮的島，島上益閣有三十萬精神煥發的日本兵。雖然自動解除武裝，</a:t>
            </a:r>
            <a:r>
              <a:rPr lang="en-US" altLang="zh-TW" dirty="0"/>
              <a:t>m̄</a:t>
            </a:r>
            <a:r>
              <a:rPr lang="zh-TW" altLang="en-US" dirty="0"/>
              <a:t>閣日本兵的威嚴猶未消失。阮隊上ㄧ個兵仔（阿兵哥）</a:t>
            </a:r>
            <a:r>
              <a:rPr lang="en-US" altLang="zh-TW" dirty="0" err="1"/>
              <a:t>lim</a:t>
            </a:r>
            <a:r>
              <a:rPr lang="zh-TW" altLang="en-US" dirty="0"/>
              <a:t>酒醉啊（當然是戰爭結束前的代誌啊），</a:t>
            </a:r>
            <a:r>
              <a:rPr lang="en-US" altLang="zh-TW" dirty="0" err="1"/>
              <a:t>teh</a:t>
            </a:r>
            <a:r>
              <a:rPr lang="zh-TW" altLang="en-US" dirty="0"/>
              <a:t>龍山寺的市場上雄雄拔出下腰的銃尾刀（刺血刀）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371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其實，</a:t>
            </a:r>
            <a:r>
              <a:rPr lang="en-US" altLang="zh-TW" dirty="0" err="1" smtClean="0"/>
              <a:t>gia̍h</a:t>
            </a:r>
            <a:r>
              <a:rPr lang="zh-TW" altLang="en-US" dirty="0" smtClean="0"/>
              <a:t>銃尾刀（刺血刀）嘛是無法度剉掉一隻</a:t>
            </a:r>
            <a:r>
              <a:rPr lang="en-US" altLang="zh-TW" dirty="0" err="1" smtClean="0"/>
              <a:t>tsńg</a:t>
            </a:r>
            <a:r>
              <a:rPr lang="zh-TW" altLang="en-US" dirty="0" smtClean="0"/>
              <a:t>頭仔，</a:t>
            </a:r>
            <a:r>
              <a:rPr lang="en-US" altLang="zh-TW" dirty="0" smtClean="0"/>
              <a:t>m̄</a:t>
            </a:r>
            <a:r>
              <a:rPr lang="zh-TW" altLang="en-US" dirty="0" smtClean="0"/>
              <a:t>閣大家攏「哇」</a:t>
            </a:r>
            <a:r>
              <a:rPr lang="en-US" altLang="zh-TW" dirty="0" err="1" smtClean="0"/>
              <a:t>teh</a:t>
            </a:r>
            <a:r>
              <a:rPr lang="zh-TW" altLang="en-US" dirty="0" smtClean="0"/>
              <a:t>叫喝，親像細隻蜘蛛</a:t>
            </a:r>
            <a:r>
              <a:rPr lang="en-US" altLang="zh-TW" dirty="0" err="1" smtClean="0"/>
              <a:t>teh</a:t>
            </a:r>
            <a:r>
              <a:rPr lang="zh-TW" altLang="en-US" dirty="0" smtClean="0"/>
              <a:t>走竄共款，益閣</a:t>
            </a:r>
            <a:r>
              <a:rPr lang="en-US" altLang="zh-TW" dirty="0" err="1" smtClean="0"/>
              <a:t>tī</a:t>
            </a:r>
            <a:r>
              <a:rPr lang="zh-TW" altLang="en-US" dirty="0" smtClean="0"/>
              <a:t>面頭前。對</a:t>
            </a:r>
            <a:r>
              <a:rPr lang="en-US" altLang="zh-TW" dirty="0" smtClean="0"/>
              <a:t>in</a:t>
            </a:r>
            <a:r>
              <a:rPr lang="zh-TW" altLang="en-US" dirty="0" smtClean="0"/>
              <a:t>來講，日本兵著是即呢恐怖。所以，藥店老闆雄雄欲為著他代管的厝的代誌</a:t>
            </a:r>
            <a:r>
              <a:rPr lang="en-US" altLang="zh-TW" dirty="0" err="1" smtClean="0"/>
              <a:t>kah</a:t>
            </a:r>
            <a:r>
              <a:rPr lang="zh-TW" altLang="en-US" dirty="0" smtClean="0"/>
              <a:t>軍人交涉的時陣，難免會</a:t>
            </a:r>
            <a:r>
              <a:rPr lang="en-US" altLang="zh-TW" dirty="0" err="1" smtClean="0"/>
              <a:t>phi̍h-phi̍h-tshoah</a:t>
            </a:r>
            <a:r>
              <a:rPr lang="zh-TW" altLang="en-US" dirty="0" smtClean="0"/>
              <a:t>。雖然對阮來講，這是一種無謂的驚惶，</a:t>
            </a:r>
            <a:r>
              <a:rPr lang="en-US" altLang="zh-TW" dirty="0" smtClean="0"/>
              <a:t>m̄</a:t>
            </a:r>
            <a:r>
              <a:rPr lang="zh-TW" altLang="en-US" dirty="0" smtClean="0"/>
              <a:t>閣</a:t>
            </a:r>
            <a:r>
              <a:rPr lang="en-US" altLang="zh-TW" dirty="0" smtClean="0"/>
              <a:t>in</a:t>
            </a:r>
            <a:r>
              <a:rPr lang="zh-TW" altLang="en-US" dirty="0" smtClean="0"/>
              <a:t>有充分的理由去驚</a:t>
            </a:r>
            <a:r>
              <a:rPr lang="en-US" altLang="zh-TW" dirty="0" smtClean="0"/>
              <a:t>ah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427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困難的語詞</a:t>
            </a: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304800" y="1772816"/>
            <a:ext cx="8686800" cy="4307309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TW" altLang="en-US" sz="4000" dirty="0" smtClean="0"/>
              <a:t>骨齴齴</a:t>
            </a:r>
            <a:r>
              <a:rPr lang="zh-TW" altLang="en-US" sz="4000" b="1" dirty="0" smtClean="0"/>
              <a:t>→</a:t>
            </a:r>
            <a:r>
              <a:rPr lang="zh-TW" altLang="en-US" sz="4000" dirty="0" smtClean="0"/>
              <a:t>骨瘦如柴</a:t>
            </a:r>
            <a:endParaRPr lang="en-US" altLang="zh-TW" sz="4000" dirty="0" smtClean="0"/>
          </a:p>
          <a:p>
            <a:pPr marL="0" indent="0" algn="ctr" eaLnBrk="1" hangingPunct="1">
              <a:buNone/>
            </a:pPr>
            <a:r>
              <a:rPr lang="zh-TW" altLang="en-US" sz="4000" dirty="0" smtClean="0"/>
              <a:t>茹頭鬖髻</a:t>
            </a:r>
            <a:r>
              <a:rPr lang="zh-TW" altLang="en-US" sz="4000" b="1" dirty="0" smtClean="0"/>
              <a:t>→</a:t>
            </a:r>
            <a:r>
              <a:rPr lang="zh-TW" altLang="en-US" sz="4000" dirty="0" smtClean="0"/>
              <a:t>披頭散髮</a:t>
            </a:r>
            <a:endParaRPr lang="en-US" altLang="zh-TW" sz="4000" dirty="0" smtClean="0"/>
          </a:p>
          <a:p>
            <a:pPr marL="0" indent="0" algn="ctr" eaLnBrk="1" hangingPunct="1">
              <a:buNone/>
            </a:pPr>
            <a:r>
              <a:rPr lang="zh-TW" altLang="en-US" sz="4000" dirty="0" smtClean="0"/>
              <a:t>塞手縫</a:t>
            </a:r>
            <a:r>
              <a:rPr lang="zh-TW" altLang="en-US" sz="4000" b="1" dirty="0" smtClean="0"/>
              <a:t>→</a:t>
            </a:r>
            <a:r>
              <a:rPr lang="zh-TW" altLang="en-US" sz="4000" dirty="0" smtClean="0"/>
              <a:t>塞牙縫</a:t>
            </a:r>
            <a:endParaRPr lang="en-US" altLang="zh-TW" sz="4000" dirty="0" smtClean="0"/>
          </a:p>
          <a:p>
            <a:pPr marL="0" indent="0" algn="ctr" eaLnBrk="1" hangingPunct="1">
              <a:buNone/>
            </a:pPr>
            <a:r>
              <a:rPr lang="zh-TW" altLang="en-US" sz="4000" dirty="0" smtClean="0"/>
              <a:t>暗</a:t>
            </a:r>
            <a:r>
              <a:rPr lang="zh-TW" altLang="en-US" sz="4000" dirty="0" smtClean="0"/>
              <a:t>毿</a:t>
            </a:r>
            <a:r>
              <a:rPr lang="zh-TW" altLang="en-US" sz="4000" b="1" dirty="0" smtClean="0"/>
              <a:t>→</a:t>
            </a:r>
            <a:r>
              <a:rPr lang="zh-TW" altLang="en-US" sz="4000" dirty="0" smtClean="0"/>
              <a:t>陰森森的</a:t>
            </a:r>
            <a:endParaRPr lang="en-US" altLang="zh-TW" sz="4000" dirty="0" smtClean="0"/>
          </a:p>
          <a:p>
            <a:pPr marL="0" indent="0" algn="ctr" eaLnBrk="1" hangingPunct="1">
              <a:buNone/>
            </a:pPr>
            <a:r>
              <a:rPr lang="zh-TW" altLang="en-US" sz="4000" dirty="0" smtClean="0"/>
              <a:t>放捒</a:t>
            </a:r>
            <a:r>
              <a:rPr lang="zh-TW" altLang="en-US" sz="4000" b="1" dirty="0" smtClean="0"/>
              <a:t>→</a:t>
            </a:r>
            <a:r>
              <a:rPr lang="zh-TW" altLang="en-US" sz="4000" dirty="0" smtClean="0"/>
              <a:t>放棄</a:t>
            </a:r>
            <a:endParaRPr lang="zh-TW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865750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37</TotalTime>
  <Words>676</Words>
  <Application>Microsoft Office PowerPoint</Application>
  <PresentationFormat>如螢幕大小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旅程</vt:lpstr>
      <vt:lpstr>華麗島的冒險--無去的厝</vt:lpstr>
      <vt:lpstr>華麗島的冒險</vt:lpstr>
      <vt:lpstr>內容簡介</vt:lpstr>
      <vt:lpstr>譯文摘錄</vt:lpstr>
      <vt:lpstr>譯文摘錄</vt:lpstr>
      <vt:lpstr>譯文摘錄</vt:lpstr>
      <vt:lpstr>譯文摘錄</vt:lpstr>
      <vt:lpstr>PowerPoint 簡報</vt:lpstr>
      <vt:lpstr>困難的語詞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華麗島的冒險</dc:title>
  <dc:creator>Boss</dc:creator>
  <cp:lastModifiedBy>Boss</cp:lastModifiedBy>
  <cp:revision>6</cp:revision>
  <dcterms:created xsi:type="dcterms:W3CDTF">2012-05-30T13:47:31Z</dcterms:created>
  <dcterms:modified xsi:type="dcterms:W3CDTF">2012-05-30T14:24:57Z</dcterms:modified>
</cp:coreProperties>
</file>