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3B059-41D9-4802-B0E6-47ED44943117}" type="datetimeFigureOut">
              <a:rPr lang="zh-TW" altLang="en-US" smtClean="0"/>
              <a:t>2012/5/18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D5CA6-1A0A-49ED-BF16-1C7313696C2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D5CA6-1A0A-49ED-BF16-1C7313696C2E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D5CA6-1A0A-49ED-BF16-1C7313696C2E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D5CA6-1A0A-49ED-BF16-1C7313696C2E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D5CA6-1A0A-49ED-BF16-1C7313696C2E}" type="slidenum">
              <a:rPr lang="zh-TW" altLang="en-US" smtClean="0"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D5CA6-1A0A-49ED-BF16-1C7313696C2E}" type="slidenum">
              <a:rPr lang="zh-TW" altLang="en-US" smtClean="0"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D5CA6-1A0A-49ED-BF16-1C7313696C2E}" type="slidenum">
              <a:rPr lang="zh-TW" altLang="en-US" smtClean="0"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D5CA6-1A0A-49ED-BF16-1C7313696C2E}" type="slidenum">
              <a:rPr lang="zh-TW" altLang="en-US" smtClean="0"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D5CA6-1A0A-49ED-BF16-1C7313696C2E}" type="slidenum">
              <a:rPr lang="zh-TW" altLang="en-US" smtClean="0"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2AD-A71B-451F-911E-2C496A7C377C}" type="datetimeFigureOut">
              <a:rPr lang="zh-TW" altLang="en-US" smtClean="0"/>
              <a:t>2012/5/18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DB79185-87D9-4846-9CBA-0BD568A52C3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2AD-A71B-451F-911E-2C496A7C377C}" type="datetimeFigureOut">
              <a:rPr lang="zh-TW" altLang="en-US" smtClean="0"/>
              <a:t>2012/5/18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9185-87D9-4846-9CBA-0BD568A52C3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2AD-A71B-451F-911E-2C496A7C377C}" type="datetimeFigureOut">
              <a:rPr lang="zh-TW" altLang="en-US" smtClean="0"/>
              <a:t>2012/5/18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9185-87D9-4846-9CBA-0BD568A52C3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2AD-A71B-451F-911E-2C496A7C377C}" type="datetimeFigureOut">
              <a:rPr lang="zh-TW" altLang="en-US" smtClean="0"/>
              <a:t>2012/5/18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9185-87D9-4846-9CBA-0BD568A52C3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2AD-A71B-451F-911E-2C496A7C377C}" type="datetimeFigureOut">
              <a:rPr lang="zh-TW" altLang="en-US" smtClean="0"/>
              <a:t>2012/5/18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DB79185-87D9-4846-9CBA-0BD568A52C3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2AD-A71B-451F-911E-2C496A7C377C}" type="datetimeFigureOut">
              <a:rPr lang="zh-TW" altLang="en-US" smtClean="0"/>
              <a:t>2012/5/18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9185-87D9-4846-9CBA-0BD568A52C3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2AD-A71B-451F-911E-2C496A7C377C}" type="datetimeFigureOut">
              <a:rPr lang="zh-TW" altLang="en-US" smtClean="0"/>
              <a:t>2012/5/18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9185-87D9-4846-9CBA-0BD568A52C3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2AD-A71B-451F-911E-2C496A7C377C}" type="datetimeFigureOut">
              <a:rPr lang="zh-TW" altLang="en-US" smtClean="0"/>
              <a:t>2012/5/18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9185-87D9-4846-9CBA-0BD568A52C3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2AD-A71B-451F-911E-2C496A7C377C}" type="datetimeFigureOut">
              <a:rPr lang="zh-TW" altLang="en-US" smtClean="0"/>
              <a:t>2012/5/18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9185-87D9-4846-9CBA-0BD568A52C3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2AD-A71B-451F-911E-2C496A7C377C}" type="datetimeFigureOut">
              <a:rPr lang="zh-TW" altLang="en-US" smtClean="0"/>
              <a:t>2012/5/18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9185-87D9-4846-9CBA-0BD568A52C3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2AD-A71B-451F-911E-2C496A7C377C}" type="datetimeFigureOut">
              <a:rPr lang="zh-TW" altLang="en-US" smtClean="0"/>
              <a:t>2012/5/18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DB79185-87D9-4846-9CBA-0BD568A52C3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84322AD-A71B-451F-911E-2C496A7C377C}" type="datetimeFigureOut">
              <a:rPr lang="zh-TW" altLang="en-US" smtClean="0"/>
              <a:t>2012/5/18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DB79185-87D9-4846-9CBA-0BD568A52C3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09120"/>
            <a:ext cx="6400800" cy="17526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ATA098146	</a:t>
            </a:r>
            <a:r>
              <a:rPr lang="zh-TW" altLang="en-US" dirty="0" smtClean="0">
                <a:solidFill>
                  <a:schemeClr val="tx1"/>
                </a:solidFill>
              </a:rPr>
              <a:t>徐暐妮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992888" cy="2808312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華台語文對譯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放炮</a:t>
            </a:r>
            <a:r>
              <a:rPr lang="en-US" altLang="zh-TW" dirty="0" smtClean="0"/>
              <a:t>-</a:t>
            </a:r>
            <a:r>
              <a:rPr lang="zh-TW" altLang="en-US" dirty="0" smtClean="0"/>
              <a:t>陳虛谷集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陳虛谷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陳虛谷創作文類包括</a:t>
            </a:r>
            <a:r>
              <a:rPr lang="zh-TW" altLang="en-US" dirty="0" smtClean="0">
                <a:solidFill>
                  <a:srgbClr val="0070C0"/>
                </a:solidFill>
              </a:rPr>
              <a:t>論述、詩及小說等文類</a:t>
            </a:r>
            <a:r>
              <a:rPr lang="zh-TW" altLang="en-US" dirty="0" smtClean="0"/>
              <a:t>。對於臺灣的重要貢獻，首在於</a:t>
            </a:r>
            <a:r>
              <a:rPr lang="zh-TW" altLang="en-US" dirty="0" smtClean="0">
                <a:solidFill>
                  <a:srgbClr val="0070C0"/>
                </a:solidFill>
              </a:rPr>
              <a:t>思想啟蒙和文化運動</a:t>
            </a:r>
            <a:r>
              <a:rPr lang="zh-TW" altLang="en-US" dirty="0" smtClean="0"/>
              <a:t>。在文學上，他不但是個詩人，也是臺灣新文學草創期的重要小說家。陳虛谷的詩作，傳統漢詩與新詩兼有之，言志重於載道，個人感興重於社會寫實，內容主題有抒發個人生命的流露、浪漫的情詩、</a:t>
            </a:r>
            <a:r>
              <a:rPr lang="zh-TW" altLang="en-US" dirty="0" smtClean="0">
                <a:solidFill>
                  <a:srgbClr val="0070C0"/>
                </a:solidFill>
              </a:rPr>
              <a:t>感懷民族傷痛</a:t>
            </a:r>
            <a:r>
              <a:rPr lang="zh-TW" altLang="en-US" dirty="0" smtClean="0"/>
              <a:t>、寄託個人的理想與憧憬等；</a:t>
            </a:r>
            <a:r>
              <a:rPr lang="zh-TW" altLang="en-US" dirty="0" smtClean="0">
                <a:solidFill>
                  <a:srgbClr val="0070C0"/>
                </a:solidFill>
              </a:rPr>
              <a:t>小說部分多以日治時期臺灣農民與日本警察的糾葛為題材，揭露殖民者對臺灣人民的壓迫與人民的痛苦與抵抗，並且抨擊傳統文人沽名釣譽的劣根性</a:t>
            </a:r>
            <a:r>
              <a:rPr lang="zh-TW" altLang="en-US" dirty="0" smtClean="0"/>
              <a:t>，張恆豪曾評論其小說：「有較鮮明的時代背景，較尖銳的現實意識。」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內容簡介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講述日本殖民時期，一位日本大人，四處給人請客。一天，他在辦公的時候聽見放鞭炮的聲音，他就想</a:t>
            </a:r>
            <a:r>
              <a:rPr lang="en-US" altLang="zh-TW" dirty="0" smtClean="0"/>
              <a:t>:</a:t>
            </a:r>
            <a:r>
              <a:rPr lang="zh-TW" altLang="en-US" dirty="0" smtClean="0"/>
              <a:t>今天又有人請客了，吩咐他妻子不用準備晚餐。大人等了又等，就是等不到有人來請他去吃飯。隔天他就帶著戶口名簿，一戶一戶查，看哪一家昨天有請客。經過劉天家的時候看到他在吃紅龜粿，就認定是他們家，於是他就把劉天帶回衙門去嚴刑拷打。後來發現不是劉天家在請客，大人見笑轉生氣，只好把劉天打發走。之後他還是拿個戶口名簿一戶一戶找，看到底是誰家放鞭炮。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較困難</a:t>
            </a:r>
            <a:r>
              <a:rPr lang="en-US" altLang="zh-TW" dirty="0" smtClean="0"/>
              <a:t>ê</a:t>
            </a:r>
            <a:r>
              <a:rPr lang="zh-TW" altLang="en-US" dirty="0" smtClean="0"/>
              <a:t>語句、語詞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z="4400" dirty="0" smtClean="0"/>
              <a:t>夯鬚 </a:t>
            </a:r>
            <a:r>
              <a:rPr lang="en-US" altLang="zh-TW" sz="4400" dirty="0" smtClean="0"/>
              <a:t>(</a:t>
            </a:r>
            <a:r>
              <a:rPr lang="zh-TW" altLang="en-US" sz="4400" dirty="0" smtClean="0"/>
              <a:t>對立</a:t>
            </a:r>
            <a:r>
              <a:rPr lang="en-US" altLang="zh-TW" sz="4400" dirty="0" smtClean="0"/>
              <a:t>)</a:t>
            </a:r>
          </a:p>
          <a:p>
            <a:r>
              <a:rPr lang="zh-TW" altLang="en-US" sz="4400" dirty="0" smtClean="0"/>
              <a:t>眼灼灼的看著</a:t>
            </a:r>
            <a:r>
              <a:rPr lang="zh-TW" altLang="en-US" sz="4400" dirty="0" smtClean="0"/>
              <a:t>眾人</a:t>
            </a:r>
            <a:endParaRPr lang="en-US" altLang="zh-TW" sz="4400" dirty="0" smtClean="0"/>
          </a:p>
          <a:p>
            <a:r>
              <a:rPr lang="zh-TW" altLang="en-US" sz="4400" dirty="0" smtClean="0"/>
              <a:t>交官窮、交鬼</a:t>
            </a:r>
            <a:r>
              <a:rPr lang="zh-TW" altLang="en-US" sz="4400" dirty="0" smtClean="0"/>
              <a:t>死</a:t>
            </a:r>
            <a:endParaRPr lang="en-US" altLang="zh-TW" sz="4400" dirty="0" smtClean="0"/>
          </a:p>
          <a:p>
            <a:r>
              <a:rPr lang="zh-TW" altLang="en-US" sz="4400" dirty="0" smtClean="0"/>
              <a:t>喫御馳</a:t>
            </a:r>
            <a:r>
              <a:rPr lang="zh-TW" altLang="en-US" sz="4400" dirty="0" smtClean="0"/>
              <a:t>走</a:t>
            </a:r>
            <a:endParaRPr lang="en-US" altLang="zh-TW" sz="4400" dirty="0" smtClean="0"/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譯文摘錄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 smtClean="0"/>
              <a:t> 是隔轉工的時陣，真川當咧公衙整理戶口，伊寫規半工，感覺目珠疲勞手酸，筆擲下，哈唏、伸圇，無精神的坐咧，伊的頭殼內，幻想欲食酒，炒腰子、王梨泥，是外好食，清酒是外呢芳！啊啊！今暗毋知擱有人來招待無？伊當想到出神的時陣，假那聽見一陣炮仔聲，趁著風對耳仔邊掠過。伊雄雄醒來，精神百倍，欲睏的感覺完全消失阿，伊看時鐘指佇三點半，伊想</a:t>
            </a:r>
            <a:r>
              <a:rPr lang="en-US" altLang="zh-TW" dirty="0" smtClean="0"/>
              <a:t>:</a:t>
            </a:r>
            <a:r>
              <a:rPr lang="zh-TW" altLang="en-US" dirty="0" smtClean="0"/>
              <a:t>一陣炮仔聲是啥人放的？到這嘛攏無人來招待？伊查閱文件，擱問了書記攏是毋知下落。也罷！一定是有人兜咧放炮，一定毋是我精神錯亂，無論是</a:t>
            </a:r>
            <a:r>
              <a:rPr lang="en-US" altLang="zh-TW" dirty="0" err="1" smtClean="0"/>
              <a:t>siánn</a:t>
            </a:r>
            <a:r>
              <a:rPr lang="zh-TW" altLang="en-US" dirty="0" smtClean="0"/>
              <a:t>早慢攏愛來請的。伊喝</a:t>
            </a:r>
            <a:r>
              <a:rPr lang="en-US" altLang="zh-TW" dirty="0" smtClean="0"/>
              <a:t>:</a:t>
            </a:r>
            <a:r>
              <a:rPr lang="zh-TW" altLang="en-US" dirty="0" smtClean="0"/>
              <a:t>「喂！來一下」干</a:t>
            </a:r>
            <a:r>
              <a:rPr lang="en-US" altLang="zh-TW" dirty="0" err="1" smtClean="0"/>
              <a:t>na</a:t>
            </a:r>
            <a:r>
              <a:rPr lang="zh-TW" altLang="en-US" dirty="0" smtClean="0"/>
              <a:t>聽著「是」的一聲，</a:t>
            </a:r>
            <a:r>
              <a:rPr lang="en-US" altLang="zh-TW" dirty="0" smtClean="0"/>
              <a:t>in</a:t>
            </a:r>
            <a:r>
              <a:rPr lang="zh-TW" altLang="en-US" dirty="0" smtClean="0"/>
              <a:t>某走出來。</a:t>
            </a:r>
          </a:p>
          <a:p>
            <a:r>
              <a:rPr lang="zh-TW" altLang="en-US" dirty="0" smtClean="0"/>
              <a:t>「毋免燒暗頓！拄仔有人放炮仔，一定會來招待。」</a:t>
            </a:r>
          </a:p>
          <a:p>
            <a:r>
              <a:rPr lang="zh-TW" altLang="en-US" dirty="0" smtClean="0"/>
              <a:t>「你敢有聽清楚？時間無早阿呢？攏無看人影？」</a:t>
            </a:r>
          </a:p>
          <a:p>
            <a:r>
              <a:rPr lang="zh-TW" altLang="en-US" dirty="0" smtClean="0"/>
              <a:t>「準，一定準的，做你放心！」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譯文摘錄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昨日遐招待，今仔日這招待，差不多逐日攏有人招待，莫怪這一月，食無到一斗米咧。講煞，伊真活潑伶俐</a:t>
            </a:r>
            <a:r>
              <a:rPr lang="en-US" altLang="zh-TW" dirty="0" smtClean="0"/>
              <a:t>ē</a:t>
            </a:r>
            <a:r>
              <a:rPr lang="zh-TW" altLang="en-US" dirty="0" smtClean="0"/>
              <a:t>入去阿。</a:t>
            </a:r>
          </a:p>
          <a:p>
            <a:r>
              <a:rPr lang="zh-TW" altLang="en-US" dirty="0" smtClean="0"/>
              <a:t> </a:t>
            </a:r>
            <a:r>
              <a:rPr lang="zh-TW" altLang="en-US" dirty="0" smtClean="0"/>
              <a:t>日頭</a:t>
            </a:r>
            <a:r>
              <a:rPr lang="zh-TW" altLang="en-US" dirty="0" smtClean="0"/>
              <a:t>要落山阿，真川等到心煩阿。伊起初擱坐佇椅仔頂寫書類，伊每寫一行就</a:t>
            </a:r>
            <a:r>
              <a:rPr lang="en-US" altLang="zh-TW" dirty="0" err="1" smtClean="0"/>
              <a:t>giâ</a:t>
            </a:r>
            <a:r>
              <a:rPr lang="zh-TW" altLang="en-US" dirty="0" smtClean="0"/>
              <a:t>頭看，干</a:t>
            </a:r>
            <a:r>
              <a:rPr lang="en-US" altLang="zh-TW" dirty="0" err="1" smtClean="0"/>
              <a:t>na</a:t>
            </a:r>
            <a:r>
              <a:rPr lang="zh-TW" altLang="en-US" dirty="0" smtClean="0"/>
              <a:t>真掛心，等待</a:t>
            </a:r>
            <a:r>
              <a:rPr lang="en-US" altLang="zh-TW" dirty="0" err="1" smtClean="0"/>
              <a:t>siá</a:t>
            </a:r>
            <a:r>
              <a:rPr lang="zh-TW" altLang="en-US" dirty="0" smtClean="0"/>
              <a:t>物高貴的遠客欲來光臨共款。「唉！到這時陣阿擱無人來邀請？」伊家己踅踅唸。伊時夯頭看壁頂的時鐘，時鐘是答答的一直行，五點、五點半、六點，伊心內著急阿，伊雄雄感覺已經黃昏阿。伊坐袂</a:t>
            </a:r>
            <a:r>
              <a:rPr lang="en-US" altLang="zh-TW" dirty="0" smtClean="0"/>
              <a:t>;</a:t>
            </a:r>
            <a:r>
              <a:rPr lang="zh-TW" altLang="en-US" dirty="0" smtClean="0"/>
              <a:t>落去阿，趕緊收冊。離開辦公室走去外面。伊看天色擱真光，伊懷疑是不是時鐘</a:t>
            </a:r>
          </a:p>
          <a:p>
            <a:r>
              <a:rPr lang="zh-TW" altLang="en-US" dirty="0" smtClean="0"/>
              <a:t>害去─是走較特別緊。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譯文摘錄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隔轉工，真川手抱戶口名簿行出去。伊為著欲報昨暗的仇，伊就假影要對戶口，一戶一戶對庄頭對到庄尾。伊一到門口，就詳細看敢有放炮仔，伊連對幾十戶，攏無看著證據。伊對到劉天的厝，劉天一手提紅龜，食到喙膨膨，伊一看著，就以為是劉天</a:t>
            </a:r>
            <a:r>
              <a:rPr lang="en-US" altLang="zh-TW" dirty="0" smtClean="0"/>
              <a:t>in</a:t>
            </a:r>
            <a:r>
              <a:rPr lang="zh-TW" altLang="en-US" dirty="0" smtClean="0"/>
              <a:t>兜咧放炮。伊氣到歸腹肚火，啥物攏毋講咧檢查炮仔紙，大廳是真清氣，伊懷疑</a:t>
            </a:r>
            <a:r>
              <a:rPr lang="en-US" altLang="zh-TW" dirty="0" smtClean="0"/>
              <a:t>in</a:t>
            </a:r>
            <a:r>
              <a:rPr lang="zh-TW" altLang="en-US" dirty="0" smtClean="0"/>
              <a:t>是不是已經摒掃。伊行去屎孔檢查，啥物攏無看著。劉天知影真川个動作對家己不利，伊一直共案內，但是真川攏無要插伊。伊大聲喝</a:t>
            </a:r>
            <a:r>
              <a:rPr lang="en-US" altLang="zh-TW" dirty="0" smtClean="0"/>
              <a:t>:</a:t>
            </a:r>
            <a:r>
              <a:rPr lang="zh-TW" altLang="en-US" dirty="0" smtClean="0"/>
              <a:t>「你昨暗為啥物放炮仔？」劉天聽無，攏無回答，伊就搧劉天的喙䫌，劉天真氣。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譯文摘錄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大人來啦！大人來啦！牛仔一聽這叫聲，著急斡過身，頭布提掉，</a:t>
            </a:r>
            <a:r>
              <a:rPr lang="en-US" altLang="zh-TW" dirty="0" err="1" smtClean="0"/>
              <a:t>tìm</a:t>
            </a:r>
            <a:r>
              <a:rPr lang="zh-TW" altLang="en-US" dirty="0" smtClean="0"/>
              <a:t>頭，連叫真川大人請坐，夫人請坐。夫人看厝頂攏是蜘蛛絲的時，向真川講：「土人實在是癩</a:t>
            </a:r>
            <a:r>
              <a:rPr lang="en-US" altLang="zh-TW" dirty="0" err="1" smtClean="0"/>
              <a:t>ko</a:t>
            </a:r>
            <a:r>
              <a:rPr lang="zh-TW" altLang="en-US" dirty="0" smtClean="0"/>
              <a:t>鬼」老牛真恭敬的堤薰提茶請大人、夫人。伊看夫人的身邊坐一个五六歲的囡仔，伊一絲仔攏毋敢怠慢，嘛捧一杯茶予伊，囡仔是毋捌禮數的，伊擱袂曉學大人假笑，伊實在無愛啉茶，伊規氣共老牛的手撥開，伊喙叫阿母，手指桌頂的弓蕉，牛仔明啦，手隧對桌頂提三四个予伊，為著欲買伊佮大人的歡喜，閣去買一把龍眼囥佇伊頭前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60</TotalTime>
  <Words>805</Words>
  <Application>Microsoft Office PowerPoint</Application>
  <PresentationFormat>如螢幕大小 (4:3)</PresentationFormat>
  <Paragraphs>32</Paragraphs>
  <Slides>8</Slides>
  <Notes>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公正</vt:lpstr>
      <vt:lpstr>華台語文對譯   放炮-陳虛谷集</vt:lpstr>
      <vt:lpstr>陳虛谷</vt:lpstr>
      <vt:lpstr>內容簡介 </vt:lpstr>
      <vt:lpstr>較困難ê語句、語詞</vt:lpstr>
      <vt:lpstr>譯文摘錄</vt:lpstr>
      <vt:lpstr>譯文摘錄</vt:lpstr>
      <vt:lpstr>譯文摘錄</vt:lpstr>
      <vt:lpstr>譯文摘錄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華台語文對譯   放炮-陳虛谷集</dc:title>
  <dc:creator>acer</dc:creator>
  <cp:lastModifiedBy>acer</cp:lastModifiedBy>
  <cp:revision>7</cp:revision>
  <dcterms:created xsi:type="dcterms:W3CDTF">2012-05-18T10:43:34Z</dcterms:created>
  <dcterms:modified xsi:type="dcterms:W3CDTF">2012-05-18T11:44:12Z</dcterms:modified>
</cp:coreProperties>
</file>