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45F570-1CA3-4A2E-A8FD-F750953D470D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E671E3D-CE50-4810-B5D8-48A9CA767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08912" cy="4896544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itchFamily="65" charset="-120"/>
                <a:ea typeface="標楷體" pitchFamily="65" charset="-120"/>
              </a:rPr>
              <a:t>華台語文對</a:t>
            </a:r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譯</a:t>
            </a:r>
            <a:r>
              <a:rPr lang="en-US" altLang="zh-TW" sz="72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72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華麗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島的冒險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</a:t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 ROMANS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ON A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hat</a:t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石濱金作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5086345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台三甲  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ATA098147	 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方韋婷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9600" dirty="0" smtClean="0">
                <a:latin typeface="GulimChe" pitchFamily="49" charset="-127"/>
                <a:ea typeface="GulimChe" pitchFamily="49" charset="-127"/>
              </a:rPr>
              <a:t>THE ~END</a:t>
            </a:r>
            <a:endParaRPr lang="zh-TW" altLang="en-US" sz="96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548680"/>
            <a:ext cx="7620000" cy="9906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華麗島的冒險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75656" y="1556792"/>
            <a:ext cx="6231467" cy="4320480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石</a:t>
            </a:r>
            <a:r>
              <a:rPr lang="zh-TW" altLang="en-US" sz="4800" dirty="0">
                <a:latin typeface="標楷體" pitchFamily="65" charset="-120"/>
                <a:ea typeface="標楷體" pitchFamily="65" charset="-120"/>
              </a:rPr>
              <a:t>濱金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作：新感覺派小說家，作品有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〈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都會幽靈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〉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〈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變化的陳述書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〉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〈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飛機</a:t>
            </a:r>
            <a:r>
              <a:rPr lang="en-US" altLang="zh-TW" sz="4800" dirty="0" smtClean="0">
                <a:latin typeface="標楷體" pitchFamily="65" charset="-120"/>
                <a:ea typeface="標楷體" pitchFamily="65" charset="-120"/>
              </a:rPr>
              <a:t>〉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等。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  <a:p>
            <a:pPr algn="l"/>
            <a:endParaRPr lang="zh-TW" altLang="en-US" sz="4800" dirty="0"/>
          </a:p>
          <a:p>
            <a:pPr algn="l"/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735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979" y="764705"/>
            <a:ext cx="6254044" cy="1152127"/>
          </a:xfrm>
        </p:spPr>
        <p:txBody>
          <a:bodyPr>
            <a:noAutofit/>
          </a:bodyPr>
          <a:lstStyle/>
          <a:p>
            <a:pPr algn="l"/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摘錄</a:t>
            </a:r>
            <a:endParaRPr lang="zh-TW" altLang="en-US" sz="7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2276872"/>
            <a:ext cx="6231467" cy="2757973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A ROMANS ON A </a:t>
            </a:r>
            <a:r>
              <a:rPr lang="en-US" altLang="zh-TW" sz="4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hat</a:t>
            </a:r>
            <a:r>
              <a:rPr lang="zh-TW" altLang="en-US" sz="4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p.30~p.39</a:t>
            </a:r>
          </a:p>
          <a:p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石濱金作，涂翠花譯</a:t>
            </a:r>
          </a:p>
        </p:txBody>
      </p:sp>
    </p:spTree>
    <p:extLst>
      <p:ext uri="{BB962C8B-B14F-4D97-AF65-F5344CB8AC3E}">
        <p14:creationId xmlns:p14="http://schemas.microsoft.com/office/powerpoint/2010/main" val="39510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6254044" cy="901538"/>
          </a:xfrm>
        </p:spPr>
        <p:txBody>
          <a:bodyPr>
            <a:noAutofit/>
          </a:bodyPr>
          <a:lstStyle/>
          <a:p>
            <a:pPr algn="l"/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內容簡介</a:t>
            </a:r>
            <a:endParaRPr lang="zh-TW" altLang="en-US" sz="7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1988840"/>
            <a:ext cx="6231467" cy="3960440"/>
          </a:xfrm>
        </p:spPr>
        <p:txBody>
          <a:bodyPr>
            <a:normAutofit fontScale="92500"/>
          </a:bodyPr>
          <a:lstStyle/>
          <a:p>
            <a:r>
              <a:rPr lang="zh-TW" altLang="zh-TW" sz="4400" dirty="0">
                <a:latin typeface="標楷體" pitchFamily="65" charset="-120"/>
                <a:ea typeface="標楷體" pitchFamily="65" charset="-120"/>
              </a:rPr>
              <a:t>石濱金作的〈</a:t>
            </a:r>
            <a:r>
              <a:rPr lang="en-US" altLang="zh-TW" sz="4400" dirty="0">
                <a:latin typeface="標楷體" pitchFamily="65" charset="-120"/>
                <a:ea typeface="標楷體" pitchFamily="65" charset="-120"/>
              </a:rPr>
              <a:t>A Romans on a Panama Hat</a:t>
            </a:r>
            <a:r>
              <a:rPr lang="zh-TW" altLang="zh-TW" sz="4400" dirty="0">
                <a:latin typeface="標楷體" pitchFamily="65" charset="-120"/>
                <a:ea typeface="標楷體" pitchFamily="65" charset="-120"/>
              </a:rPr>
              <a:t>〉則以台灣仿冒生產的一個美洲殖民地的商品</a:t>
            </a:r>
            <a:r>
              <a:rPr lang="en-US" altLang="zh-TW" sz="4400" dirty="0">
                <a:latin typeface="標楷體" pitchFamily="65" charset="-120"/>
                <a:ea typeface="標楷體" pitchFamily="65" charset="-120"/>
              </a:rPr>
              <a:t>——</a:t>
            </a:r>
            <a:r>
              <a:rPr lang="zh-TW" altLang="zh-TW" sz="4400" dirty="0">
                <a:latin typeface="標楷體" pitchFamily="65" charset="-120"/>
                <a:ea typeface="標楷體" pitchFamily="65" charset="-120"/>
              </a:rPr>
              <a:t>巴拿馬帽，諷刺日本現代主體自我裝扮時的難以自主。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6254044" cy="1362075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7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1988840"/>
            <a:ext cx="6231467" cy="403244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水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黃色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外衫頂面結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著</a:t>
            </a:r>
            <a:r>
              <a:rPr lang="en-US" altLang="zh-TW" sz="3600" dirty="0" err="1" smtClean="0">
                <a:latin typeface="標楷體" pitchFamily="65" charset="-120"/>
                <a:ea typeface="標楷體" pitchFamily="65" charset="-120"/>
              </a:rPr>
              <a:t>jùjù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而且閣較按怎燒熱的天氣攏袂流一滴汗，喙鬚嘛刮得清清氣氣的店員按呢回答，仝時陣嘛感嘆家己遮爾仔頇顢，無法度包容人客的心情，袂赴講出動聽的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好話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254044" cy="1362075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dirty="0">
                <a:latin typeface="標楷體" pitchFamily="65" charset="-120"/>
                <a:ea typeface="標楷體" pitchFamily="65" charset="-120"/>
              </a:rPr>
              <a:t>譯文摘錄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1988840"/>
            <a:ext cx="6231467" cy="396044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900" dirty="0">
                <a:latin typeface="標楷體" pitchFamily="65" charset="-120"/>
                <a:ea typeface="標楷體" pitchFamily="65" charset="-120"/>
              </a:rPr>
              <a:t>來安靜的垂下目光。伊並毋是袂曉講好話的人，當然嘛毋是無夠資深來講袂出任何好話的店員。毋過這位大箍的紳士，不幸是定定出現佇這款一流商店，用</a:t>
            </a:r>
            <a:r>
              <a:rPr lang="en-US" altLang="zh-TW" sz="3900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sz="3900" dirty="0">
                <a:latin typeface="標楷體" pitchFamily="65" charset="-120"/>
                <a:ea typeface="標楷體" pitchFamily="65" charset="-120"/>
              </a:rPr>
              <a:t>的饒舌困擾有禮貌的店員的某種人客之一，伊毋管按怎攏無法度表現出彼款親切感，這予伊感覺真痛苦。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254044" cy="1362075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dirty="0">
                <a:latin typeface="標楷體" pitchFamily="65" charset="-120"/>
                <a:ea typeface="標楷體" pitchFamily="65" charset="-120"/>
              </a:rPr>
              <a:t>譯文摘錄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87624" y="1844824"/>
            <a:ext cx="6231467" cy="4248472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但是店員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W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按呢問的時陣，煞有感覺一種不可思議的悲痛佮預感，會當講是「我對這位先生嘛無能為力」的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感覺。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其實店員有不可思議的直覺，伊逐工攏要面對足濟人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客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2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6254044" cy="1362075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dirty="0">
                <a:latin typeface="標楷體" pitchFamily="65" charset="-120"/>
                <a:ea typeface="標楷體" pitchFamily="65" charset="-120"/>
              </a:rPr>
              <a:t>譯文摘錄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1916832"/>
            <a:ext cx="6231467" cy="4248472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對方是毋是家己的店佮予倩佇這間店的家己的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品格會當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輕鬆應付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人客，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伊只要看一下就會當分辨。少年的外表看起來凍霜、樸實，這款的少年到家己的店來買巴拿馬帽──不知影按怎，伊有一款這位人客佮家己無仝款的悲傷心情。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3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6254044" cy="1362075"/>
          </a:xfrm>
        </p:spPr>
        <p:txBody>
          <a:bodyPr>
            <a:noAutofit/>
          </a:bodyPr>
          <a:lstStyle/>
          <a:p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較困難</a:t>
            </a:r>
            <a:r>
              <a:rPr lang="en-US" altLang="zh-TW" sz="5400" dirty="0">
                <a:latin typeface="標楷體" pitchFamily="65" charset="-120"/>
                <a:ea typeface="標楷體" pitchFamily="65" charset="-120"/>
              </a:rPr>
              <a:t>ê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語句、語詞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6267" y="1988840"/>
            <a:ext cx="6231467" cy="3888432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altLang="ja-JP" sz="4000" dirty="0" err="1" smtClean="0">
                <a:latin typeface="標楷體" pitchFamily="65" charset="-120"/>
                <a:ea typeface="標楷體" pitchFamily="65" charset="-120"/>
              </a:rPr>
              <a:t>pongta</a:t>
            </a:r>
            <a:r>
              <a:rPr lang="en-US" altLang="ja-JP" sz="4000" dirty="0" smtClean="0">
                <a:latin typeface="標楷體" pitchFamily="65" charset="-120"/>
                <a:ea typeface="標楷體" pitchFamily="65" charset="-120"/>
              </a:rPr>
              <a:t>=</a:t>
            </a:r>
            <a:r>
              <a:rPr lang="ja-JP" altLang="en-US" sz="4000" dirty="0" smtClean="0">
                <a:latin typeface="標楷體" pitchFamily="65" charset="-120"/>
                <a:ea typeface="標楷體" pitchFamily="65" charset="-120"/>
              </a:rPr>
              <a:t>ぽんだ</a:t>
            </a:r>
            <a:endParaRPr lang="en-US" altLang="ja-JP" sz="40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ja-JP" sz="4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日本藝妓的藝名</a:t>
            </a:r>
            <a:r>
              <a:rPr lang="en-US" altLang="ja-JP" sz="4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大阪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=Osaka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4000" dirty="0">
                <a:latin typeface="標楷體" pitchFamily="65" charset="-120"/>
                <a:ea typeface="標楷體" pitchFamily="65" charset="-120"/>
              </a:rPr>
              <a:t>坂</a:t>
            </a: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口</a:t>
            </a:r>
            <a:r>
              <a:rPr lang="en-US" altLang="zh-TW" sz="4000" dirty="0">
                <a:latin typeface="標楷體" pitchFamily="65" charset="-120"/>
                <a:ea typeface="標楷體" pitchFamily="65" charset="-120"/>
              </a:rPr>
              <a:t>=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Hiroki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蝴蝶結</a:t>
            </a:r>
            <a:r>
              <a:rPr lang="en-US" altLang="zh-TW" sz="4000" smtClean="0">
                <a:latin typeface="標楷體" pitchFamily="65" charset="-120"/>
                <a:ea typeface="標楷體" pitchFamily="65" charset="-120"/>
              </a:rPr>
              <a:t>=jùjù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53</TotalTime>
  <Words>430</Words>
  <Application>Microsoft Office PowerPoint</Application>
  <PresentationFormat>如螢幕大小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圖釘</vt:lpstr>
      <vt:lpstr>華台語文對譯 華麗島的冒險-  A ROMANS ON A hat 石濱金作</vt:lpstr>
      <vt:lpstr>華麗島的冒險</vt:lpstr>
      <vt:lpstr>摘錄</vt:lpstr>
      <vt:lpstr>內容簡介</vt:lpstr>
      <vt:lpstr>譯文摘錄</vt:lpstr>
      <vt:lpstr>譯文摘錄</vt:lpstr>
      <vt:lpstr>譯文摘錄</vt:lpstr>
      <vt:lpstr>譯文摘錄</vt:lpstr>
      <vt:lpstr>較困難ê語句、語詞</vt:lpstr>
      <vt:lpstr>THE ~END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   華麗島的冒險-  a rOMANS ON A hat    石濱金作</dc:title>
  <dc:creator>Admin</dc:creator>
  <cp:lastModifiedBy>鼻孔阿龍</cp:lastModifiedBy>
  <cp:revision>7</cp:revision>
  <dcterms:created xsi:type="dcterms:W3CDTF">2012-05-17T01:05:09Z</dcterms:created>
  <dcterms:modified xsi:type="dcterms:W3CDTF">2012-05-23T08:31:07Z</dcterms:modified>
</cp:coreProperties>
</file>