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伊發財矣 </a:t>
            </a:r>
            <a:r>
              <a:rPr lang="zh-TW" altLang="en-US" dirty="0" smtClean="0"/>
              <a:t>陳虛谷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 smtClean="0"/>
          </a:p>
          <a:p>
            <a:pPr algn="r"/>
            <a:r>
              <a:rPr lang="zh-TW" altLang="en-US" dirty="0" smtClean="0"/>
              <a:t>華台語文對譯 台三甲 黃琳雅 </a:t>
            </a:r>
            <a:r>
              <a:rPr lang="en-US" altLang="zh-TW" dirty="0" smtClean="0"/>
              <a:t>ACC099120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5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作者陳虛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hu</a:t>
            </a:r>
            <a:r>
              <a:rPr lang="en-US" altLang="zh-TW" dirty="0" smtClean="0"/>
              <a:t>)</a:t>
            </a:r>
            <a:r>
              <a:rPr lang="zh-TW" altLang="en-US" dirty="0" smtClean="0"/>
              <a:t>谷介紹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      陳滿盈</a:t>
            </a:r>
            <a:r>
              <a:rPr lang="zh-TW" altLang="en-US" sz="2400" dirty="0"/>
              <a:t>，號虛谷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1891</a:t>
            </a:r>
            <a:r>
              <a:rPr lang="zh-TW" altLang="en-US" sz="2400" dirty="0" smtClean="0"/>
              <a:t>年六月十日生佇</a:t>
            </a:r>
            <a:r>
              <a:rPr lang="zh-TW" altLang="en-US" sz="2400" dirty="0"/>
              <a:t>彰化和美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1923</a:t>
            </a:r>
            <a:r>
              <a:rPr lang="zh-TW" altLang="en-US" sz="2400" dirty="0" smtClean="0"/>
              <a:t>年對日本讀冊轉來的</a:t>
            </a:r>
            <a:r>
              <a:rPr lang="zh-TW" altLang="en-US" sz="2400" dirty="0"/>
              <a:t>陳虛谷，就即時加入台灣文化抗日的知識精英團體「台灣文化協會」</a:t>
            </a:r>
            <a:r>
              <a:rPr lang="zh-TW" altLang="en-US" sz="2400" dirty="0" smtClean="0"/>
              <a:t>，閣予人推選</a:t>
            </a:r>
            <a:r>
              <a:rPr lang="zh-TW" altLang="en-US" sz="2400" dirty="0"/>
              <a:t>為</a:t>
            </a:r>
            <a:r>
              <a:rPr lang="zh-TW" altLang="en-US" sz="2400" dirty="0" smtClean="0"/>
              <a:t>理事</a:t>
            </a:r>
            <a:r>
              <a:rPr lang="zh-TW" altLang="en-US" sz="2400" dirty="0"/>
              <a:t>，積極的投入啟蒙運動。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 陳</a:t>
            </a:r>
            <a:r>
              <a:rPr lang="zh-TW" altLang="en-US" sz="2400" dirty="0"/>
              <a:t>虛谷猶有四篇非常有名的小說，包括＜他發財了＞、＜無處申冤＞、＜榮歸＞、＜放炮＞</a:t>
            </a:r>
            <a:r>
              <a:rPr lang="zh-TW" altLang="en-US" sz="2400" dirty="0" smtClean="0"/>
              <a:t>等，攏是</a:t>
            </a:r>
            <a:r>
              <a:rPr lang="zh-TW" altLang="en-US" sz="2400" dirty="0"/>
              <a:t>一九三零年代的作品。小說的主題以控訴日本警察欺壓台灣貧苦百姓，以及</a:t>
            </a:r>
            <a:r>
              <a:rPr lang="zh-TW" altLang="en-US" sz="2400" dirty="0" smtClean="0"/>
              <a:t>諷刺</a:t>
            </a:r>
            <a:r>
              <a:rPr lang="zh-TW" altLang="en-US" sz="2400" dirty="0"/>
              <a:t>讀</a:t>
            </a:r>
            <a:r>
              <a:rPr lang="zh-TW" altLang="en-US" sz="2400" dirty="0" smtClean="0"/>
              <a:t>冊人扶有錢人</a:t>
            </a:r>
            <a:r>
              <a:rPr lang="zh-TW" altLang="en-US" sz="2400" dirty="0"/>
              <a:t>大腿的歹看</a:t>
            </a:r>
            <a:r>
              <a:rPr lang="zh-TW" altLang="en-US" sz="2400" dirty="0" smtClean="0"/>
              <a:t>行為等</a:t>
            </a:r>
            <a:r>
              <a:rPr lang="zh-TW" altLang="en-US" sz="2400" dirty="0"/>
              <a:t>，為日後的台灣文學傳統立</a:t>
            </a:r>
            <a:r>
              <a:rPr lang="zh-TW" altLang="en-US" sz="2400" dirty="0" smtClean="0"/>
              <a:t>下典範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258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內容摘要</a:t>
            </a:r>
            <a:r>
              <a:rPr lang="en-US" altLang="zh-TW" dirty="0" smtClean="0"/>
              <a:t>(</a:t>
            </a:r>
            <a:r>
              <a:rPr lang="en-US" altLang="zh-TW" dirty="0" err="1"/>
              <a:t>tiah-iàu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162958" cy="40514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zh-TW" altLang="en-US" sz="2400" dirty="0" smtClean="0"/>
              <a:t>故事是佇咧講，一个日本巡查佮</a:t>
            </a:r>
            <a:r>
              <a:rPr lang="en-US" altLang="zh-TW" sz="2400" dirty="0" smtClean="0"/>
              <a:t>in</a:t>
            </a:r>
            <a:r>
              <a:rPr lang="zh-TW" altLang="en-US" sz="2400" dirty="0"/>
              <a:t>某痟</a:t>
            </a:r>
            <a:r>
              <a:rPr lang="zh-TW" altLang="en-US" sz="2400" dirty="0" smtClean="0"/>
              <a:t>貪的代誌，</a:t>
            </a:r>
            <a:r>
              <a:rPr lang="zh-TW" altLang="en-US" sz="2400" dirty="0"/>
              <a:t>巡查先是想孔想縫變款欲收好處，若毋勿伊</a:t>
            </a:r>
            <a:r>
              <a:rPr lang="zh-TW" altLang="en-US" sz="2400" dirty="0" smtClean="0"/>
              <a:t>隨時著報</a:t>
            </a:r>
            <a:r>
              <a:rPr lang="zh-TW" altLang="en-US" sz="2400" dirty="0"/>
              <a:t>鳥鼠仔冤，牽牛車的攏毋敢得失伊，借嘛欲借來巴結，巡查趁著日本</a:t>
            </a:r>
            <a:r>
              <a:rPr lang="zh-TW" altLang="en-US" sz="2400" dirty="0" smtClean="0"/>
              <a:t>過年佮</a:t>
            </a:r>
            <a:r>
              <a:rPr lang="en-US" altLang="zh-TW" sz="2400" dirty="0" smtClean="0"/>
              <a:t>in</a:t>
            </a:r>
            <a:r>
              <a:rPr lang="zh-TW" altLang="en-US" sz="2400" dirty="0"/>
              <a:t>某生囝請酒，按</a:t>
            </a:r>
            <a:r>
              <a:rPr lang="zh-TW" altLang="en-US" sz="2400" dirty="0" smtClean="0"/>
              <a:t>算欲大趁一筆，想未到請酒</a:t>
            </a:r>
            <a:r>
              <a:rPr lang="zh-TW" altLang="en-US" sz="2400" dirty="0"/>
              <a:t>彼工竟然有</a:t>
            </a:r>
            <a:r>
              <a:rPr lang="zh-TW" altLang="en-US" sz="2400" dirty="0" smtClean="0"/>
              <a:t>長官（</a:t>
            </a:r>
            <a:r>
              <a:rPr lang="en-US" altLang="zh-TW" sz="2400" dirty="0" err="1"/>
              <a:t>tióng-kuann</a:t>
            </a:r>
            <a:r>
              <a:rPr lang="zh-TW" altLang="en-US" sz="2400" dirty="0" smtClean="0"/>
              <a:t>）來共巡查教</a:t>
            </a:r>
            <a:r>
              <a:rPr lang="zh-TW" altLang="en-US" sz="2400" dirty="0"/>
              <a:t>示，無偌久巡查著予人</a:t>
            </a:r>
            <a:r>
              <a:rPr lang="zh-TW" altLang="en-US" sz="2400" dirty="0" smtClean="0"/>
              <a:t>調動，欲搬走的時，一車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車的行李，逐家攏講伊發財矣，</a:t>
            </a:r>
            <a:r>
              <a:rPr lang="zh-TW" altLang="en-US" sz="2400" dirty="0"/>
              <a:t>伊發財</a:t>
            </a:r>
            <a:r>
              <a:rPr lang="zh-TW" altLang="en-US" sz="2400" dirty="0" smtClean="0"/>
              <a:t>矣！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1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困難字詞翻譯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400" dirty="0" smtClean="0"/>
              <a:t>有瓜葛→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有交插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/>
              <a:t>不得不敷衍了事→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不得不凊彩應付了代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誌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/>
              <a:t>死釘釘的月給→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死懨懨的月俸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/>
              <a:t>一天濃霧→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一日罩雺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霧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>
                <a:latin typeface="+mn-ea"/>
              </a:rPr>
              <a:t>說得</a:t>
            </a:r>
            <a:r>
              <a:rPr lang="zh-TW" altLang="en-US" sz="2400" dirty="0" smtClean="0">
                <a:latin typeface="+mn-ea"/>
              </a:rPr>
              <a:t>津津有味→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講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甲喙角全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波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 smtClean="0">
                <a:latin typeface="+mn-ea"/>
              </a:rPr>
              <a:t>一大</a:t>
            </a:r>
            <a:r>
              <a:rPr lang="zh-TW" altLang="en-US" sz="2400" dirty="0">
                <a:latin typeface="+mn-ea"/>
              </a:rPr>
              <a:t>領天幕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→一大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領布篷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5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困難字詞翻譯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400" dirty="0">
                <a:latin typeface="+mn-ea"/>
              </a:rPr>
              <a:t>毫不躊躇地</a:t>
            </a:r>
            <a:r>
              <a:rPr lang="zh-TW" altLang="en-US" sz="2400" dirty="0"/>
              <a:t>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一點仔攏無躊躇</a:t>
            </a:r>
            <a:endParaRPr lang="en-US" altLang="zh-TW" sz="2800" b="1" dirty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 smtClean="0"/>
              <a:t>奧</a:t>
            </a:r>
            <a:r>
              <a:rPr lang="zh-TW" altLang="en-US" sz="2400" dirty="0"/>
              <a:t>樣（日語，夫人</a:t>
            </a:r>
            <a:r>
              <a:rPr lang="zh-TW" altLang="en-US" sz="2400" dirty="0" smtClean="0"/>
              <a:t>）→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夫人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>
                <a:latin typeface="+mn-ea"/>
              </a:rPr>
              <a:t>在這田舍（日語，鄉下</a:t>
            </a:r>
            <a:r>
              <a:rPr lang="zh-TW" altLang="en-US" sz="2400" dirty="0" smtClean="0">
                <a:latin typeface="+mn-ea"/>
              </a:rPr>
              <a:t>）→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佇這庄</a:t>
            </a:r>
            <a:r>
              <a:rPr lang="zh-TW" altLang="en-US" sz="2800" b="1" dirty="0" smtClean="0">
                <a:latin typeface="華康采風體W3" pitchFamily="65" charset="-120"/>
                <a:ea typeface="華康采風體W3" pitchFamily="65" charset="-120"/>
              </a:rPr>
              <a:t>跤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>
                <a:latin typeface="+mn-ea"/>
              </a:rPr>
              <a:t>御目出</a:t>
            </a:r>
            <a:r>
              <a:rPr lang="zh-TW" altLang="en-US" sz="2400" dirty="0" smtClean="0">
                <a:latin typeface="+mn-ea"/>
              </a:rPr>
              <a:t>度（</a:t>
            </a:r>
            <a:r>
              <a:rPr lang="zh-TW" altLang="en-US" sz="2400" dirty="0">
                <a:latin typeface="+mn-ea"/>
              </a:rPr>
              <a:t>日語，恭喜恭喜）→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恭喜</a:t>
            </a:r>
            <a:endParaRPr lang="en-US" altLang="zh-TW" sz="2800" b="1" dirty="0" smtClean="0">
              <a:latin typeface="華康采風體W3" pitchFamily="65" charset="-120"/>
              <a:ea typeface="華康采風體W3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dirty="0">
                <a:latin typeface="+mn-ea"/>
              </a:rPr>
              <a:t>內臺</a:t>
            </a:r>
            <a:r>
              <a:rPr lang="zh-TW" altLang="en-US" sz="2400" dirty="0" smtClean="0">
                <a:latin typeface="+mn-ea"/>
              </a:rPr>
              <a:t>人</a:t>
            </a:r>
            <a:r>
              <a:rPr lang="zh-TW" altLang="en-US" sz="2400" dirty="0">
                <a:latin typeface="+mn-ea"/>
              </a:rPr>
              <a:t>和好→</a:t>
            </a:r>
            <a:r>
              <a:rPr lang="zh-TW" altLang="en-US" sz="2800" b="1" dirty="0">
                <a:latin typeface="華康采風體W3" pitchFamily="65" charset="-120"/>
                <a:ea typeface="華康采風體W3" pitchFamily="65" charset="-120"/>
              </a:rPr>
              <a:t>內地人佮台灣人和好</a:t>
            </a:r>
          </a:p>
        </p:txBody>
      </p:sp>
    </p:spTree>
    <p:extLst>
      <p:ext uri="{BB962C8B-B14F-4D97-AF65-F5344CB8AC3E}">
        <p14:creationId xmlns:p14="http://schemas.microsoft.com/office/powerpoint/2010/main" val="9910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 smtClean="0"/>
              <a:t>報告到遮，多謝逐家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04508728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TC102455519[[fn=冬天]]</Template>
  <TotalTime>71</TotalTime>
  <Words>417</Words>
  <Application>Microsoft Office PowerPoint</Application>
  <PresentationFormat>如螢幕大小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Winter</vt:lpstr>
      <vt:lpstr>伊發財矣 陳虛谷</vt:lpstr>
      <vt:lpstr>作者陳虛(hu)谷介紹</vt:lpstr>
      <vt:lpstr>內容摘要(tiah-iàu)</vt:lpstr>
      <vt:lpstr>困難字詞翻譯</vt:lpstr>
      <vt:lpstr>困難字詞翻譯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他發財了 陳虛谷</dc:title>
  <dc:creator>acer</dc:creator>
  <cp:lastModifiedBy>acer</cp:lastModifiedBy>
  <cp:revision>9</cp:revision>
  <dcterms:created xsi:type="dcterms:W3CDTF">2013-05-21T04:08:27Z</dcterms:created>
  <dcterms:modified xsi:type="dcterms:W3CDTF">2013-05-21T05:30:28Z</dcterms:modified>
</cp:coreProperties>
</file>