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03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63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2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1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83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52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03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36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61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1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9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6E05-8500-4EB8-A5B2-482A157587E7}" type="datetimeFigureOut">
              <a:rPr lang="zh-TW" altLang="en-US" smtClean="0"/>
              <a:t>2013/6/3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428D-FFBA-46F2-BF70-631C801715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陳虛谷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   無處申冤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22098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班級：台三甲</a:t>
            </a:r>
            <a:endParaRPr lang="en-US" altLang="zh-TW" b="1" dirty="0" smtClean="0">
              <a:solidFill>
                <a:srgbClr val="FF33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姓名：呂蕙苓</a:t>
            </a:r>
            <a:endParaRPr lang="en-US" altLang="zh-TW" b="1" dirty="0" smtClean="0">
              <a:solidFill>
                <a:srgbClr val="FF33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學號：</a:t>
            </a:r>
            <a:r>
              <a:rPr lang="en-US" altLang="zh-TW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ATA099106</a:t>
            </a:r>
            <a:endParaRPr lang="en-US" altLang="zh-TW" b="1" dirty="0" smtClean="0">
              <a:solidFill>
                <a:srgbClr val="FF33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作者介紹─陳虛谷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72816"/>
            <a:ext cx="3456383" cy="4176464"/>
          </a:xfrm>
        </p:spPr>
      </p:pic>
    </p:spTree>
    <p:extLst>
      <p:ext uri="{BB962C8B-B14F-4D97-AF65-F5344CB8AC3E}">
        <p14:creationId xmlns:p14="http://schemas.microsoft.com/office/powerpoint/2010/main" val="224286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作者介紹─陳虛谷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陳滿盈，號虛谷。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1891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年六月十日生佇彰化和美，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1923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對日本讀冊轉來的陳虛谷，就即時加入台灣文化抗日的知識精英團體「台灣文化協會」，閣予人推選為理事，積極的投入啟蒙運動。陳虛谷猶有四篇非常有名的小說，包括＜他發財了＞、＜無處申冤＞、＜榮歸＞、＜放炮＞等，攏是一九三零年代的作品。小說的主題以控訴日本警察欺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台灣散赤百姓，閣有諷刺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讀冊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人抱有錢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人大腿的歹看行為等，為日後的台灣文學傳統立下典範。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14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作者介紹─陳虛谷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一九二零年，二十五歲的陳虛谷才到日本就讀明治大學。這一年，留日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學生佇東京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組織「新民會」，創辦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台灣青年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。旅居日本期間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，抵好是「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台灣議會設置運動」請願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運動，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台灣民報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為主的文化運動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，正熱烈展開。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679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無處申冤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描寫鄉村的一位巡警，藉著調查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戶口佮社交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宴客之便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，看著佮意的少女抑是少婦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，然後再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找機會欺負佮姦淫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。佇小說當中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，陳虛谷描繪的這位巡警，一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臉好色、使用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變態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言語、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動作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粗魯下流、濫用職權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佮自大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行為。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84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內容摘要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好色的日本警察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，想欲強姦少女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不碟，不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顧性命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抵抗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大聲吼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háu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，最後脫離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虎口。想請地保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為伊討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公道，地保卻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勸伊「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凡事要認輸」。地保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請豬哥日警啉酒，伊卻當眾人的面戲弄地保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怹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弟媳，而且揣機會逼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做官的衫佮帽仔予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地保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怹小弟送去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衙門控告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。地保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弟媳顛倒予刑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求致死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，地保怹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小弟閣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誣告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佮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侮辱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官吏罪名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，予判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懲役，日警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雖予調職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卻無受到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懲罰，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民眾猶是無出頭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天。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2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困難字詞翻譯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乖張→孽潲（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gia̍t-siâu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咬牙頓足→受氣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尋隙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揣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麻煩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3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60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多謝逐家的收聽</a:t>
            </a:r>
            <a:endParaRPr lang="zh-TW" altLang="en-US" sz="6000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786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461</Words>
  <Application>Microsoft Office PowerPoint</Application>
  <PresentationFormat>如螢幕大小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陳虛谷     無處申冤</vt:lpstr>
      <vt:lpstr>作者介紹─陳虛谷</vt:lpstr>
      <vt:lpstr>作者介紹─陳虛谷</vt:lpstr>
      <vt:lpstr>作者介紹─陳虛谷</vt:lpstr>
      <vt:lpstr>無處申冤</vt:lpstr>
      <vt:lpstr>內容摘要</vt:lpstr>
      <vt:lpstr>困難字詞翻譯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陳虛谷     無處申冤</dc:title>
  <dc:creator>User</dc:creator>
  <cp:lastModifiedBy>User</cp:lastModifiedBy>
  <cp:revision>26</cp:revision>
  <dcterms:created xsi:type="dcterms:W3CDTF">2013-05-25T04:42:15Z</dcterms:created>
  <dcterms:modified xsi:type="dcterms:W3CDTF">2013-06-03T14:36:32Z</dcterms:modified>
</cp:coreProperties>
</file>