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A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97" autoAdjust="0"/>
    <p:restoredTop sz="94660"/>
  </p:normalViewPr>
  <p:slideViewPr>
    <p:cSldViewPr>
      <p:cViewPr varScale="1">
        <p:scale>
          <a:sx n="85" d="100"/>
          <a:sy n="85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478CDC-10E6-4BE3-B03C-93998AA5D82D}" type="datetimeFigureOut">
              <a:rPr lang="zh-TW" altLang="en-US" smtClean="0"/>
              <a:pPr/>
              <a:t>2013/6/4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73EBB6-1401-43C5-A0DA-28F855B0E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84584" y="1412776"/>
            <a:ext cx="8204448" cy="1152128"/>
          </a:xfrm>
        </p:spPr>
        <p:txBody>
          <a:bodyPr>
            <a:normAutofit fontScale="90000"/>
          </a:bodyPr>
          <a:lstStyle/>
          <a:p>
            <a:r>
              <a:rPr lang="zh-TW" altLang="en-US" sz="7300" dirty="0" smtClean="0">
                <a:latin typeface="標楷體" pitchFamily="65" charset="-120"/>
                <a:ea typeface="標楷體" pitchFamily="65" charset="-120"/>
              </a:rPr>
              <a:t>   開學的第一天</a:t>
            </a:r>
            <a:r>
              <a:rPr lang="en-US" altLang="zh-TW" sz="6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800" dirty="0" smtClean="0">
                <a:solidFill>
                  <a:schemeClr val="tx1"/>
                </a:solidFill>
              </a:rPr>
              <a:t/>
            </a:r>
            <a:br>
              <a:rPr lang="zh-TW" altLang="en-US" sz="4800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71392" y="5229200"/>
            <a:ext cx="4672608" cy="124854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5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楊守愚集</a:t>
            </a:r>
            <a:endParaRPr lang="en-US" altLang="zh-TW" sz="5400" dirty="0" smtClean="0">
              <a:solidFill>
                <a:schemeClr val="bg1">
                  <a:lumMod val="20000"/>
                  <a:lumOff val="8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54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ATA099128 </a:t>
            </a:r>
            <a:r>
              <a:rPr lang="zh-TW" altLang="en-US" sz="5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林佳樺</a:t>
            </a:r>
            <a:endParaRPr lang="zh-TW" altLang="en-US" sz="5400" dirty="0">
              <a:solidFill>
                <a:schemeClr val="bg1">
                  <a:lumMod val="20000"/>
                  <a:lumOff val="8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8" y="3068960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600" dirty="0" smtClean="0">
                <a:solidFill>
                  <a:srgbClr val="F67AF9"/>
                </a:solidFill>
                <a:latin typeface="標楷體" pitchFamily="65" charset="-120"/>
                <a:ea typeface="標楷體" pitchFamily="65" charset="-120"/>
              </a:rPr>
              <a:t>顛倒死</a:t>
            </a:r>
            <a:endParaRPr lang="zh-TW" altLang="en-US" sz="6600" dirty="0" smtClean="0">
              <a:solidFill>
                <a:srgbClr val="F67AF9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開學的第一天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顛倒死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6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楊守愚集 楊守愚的作品 </a:t>
            </a:r>
            <a:r>
              <a:rPr lang="en-US" altLang="zh-TW" sz="66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P175~182</a:t>
            </a:r>
          </a:p>
          <a:p>
            <a:r>
              <a:rPr lang="zh-TW" altLang="en-US" sz="66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楊守愚集 楊守愚的作品 </a:t>
            </a:r>
            <a:r>
              <a:rPr lang="en-US" altLang="zh-TW" sz="66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P81~87</a:t>
            </a:r>
          </a:p>
          <a:p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  <a:latin typeface="Corbel" pitchFamily="34" charset="0"/>
                <a:ea typeface="標楷體" pitchFamily="65" charset="-120"/>
              </a:rPr>
              <a:t>作者介紹</a:t>
            </a:r>
            <a:endParaRPr lang="zh-TW" altLang="en-US" dirty="0">
              <a:solidFill>
                <a:schemeClr val="accent2"/>
              </a:solidFill>
              <a:latin typeface="Corbel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楊守愚，本名楊松茂，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1905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9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日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生佇彰化。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1937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年，總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督府禁止中文，轉向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舊詩詞創作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，佮賴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和、陳虛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谷仝為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彰化舊詩社「應社」的創社會員。　　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戰後，曾擔任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《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台灣文化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》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撰稿人，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後來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佇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省立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彰化工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職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kang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-chit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教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國文。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1959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日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過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身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享年五十五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內容簡介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處佇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日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本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統治下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楊守愚為當時台灣新文學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作一个定位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：「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小市民佮農民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的生活，成為各作品的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題才。</a:t>
            </a:r>
            <a:endParaRPr lang="en-US" altLang="zh-TW" sz="4500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中，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大部份充滿自然主義</a:t>
            </a:r>
            <a:r>
              <a:rPr lang="en-US" altLang="zh-TW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無奈的描寫黑暗佮無人同情的悲哀。這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段評論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同時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抑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指出伊個人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的文學特質。</a:t>
            </a:r>
            <a:endParaRPr lang="zh-TW" altLang="en-US" sz="45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透過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伊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厲害的寫實的寫法，描寫出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日警的殘暴、會社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的占便宜、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農民的悲哀、社會運動者的抗爭和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封建制度</a:t>
            </a:r>
            <a:r>
              <a:rPr lang="en-US" altLang="zh-TW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4500" dirty="0" err="1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tsè-tōo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）下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女性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悲苦，真正講出一個</a:t>
            </a:r>
            <a:r>
              <a:rPr lang="zh-TW" altLang="en-US" sz="45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苦難時代的悲情與希望。</a:t>
            </a:r>
          </a:p>
          <a:p>
            <a:endParaRPr lang="zh-TW" altLang="en-US" sz="45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譯文摘要－開學的頭一天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「以前開學只要講一聲，頭一工至少抑有十个八个來上課，遮已經是上歹的情形了，較濟的狀況是十个二十个，抑毋是什麼奇怪的代誌，那會是今那仔日的狀況咧？啊！誠衰，是不是大憨兄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無一戶一戶去通知？無！一定無！我前三工有抵著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，抑有叮嚀伊一擺，而且開學是照例閣攏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是舊曆十六遮工。」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遮篇就是講日本統治時代逐家攏愛去公學校上課，民間私塾都面對關門的危機。</a:t>
            </a:r>
            <a:endParaRPr lang="zh-TW" altLang="en-US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譯文摘要－顛倒死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上幸運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ê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，無定著會使逃過；毋過遐機會足少。普通攏愛抵著一兩擺，這已經</a:t>
            </a:r>
            <a:b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算是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兜內底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ê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神明、公媽足靈聖。抑若彼命內底帶官符的，一工內予人掠著兩</a:t>
            </a:r>
            <a:b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三擺，也毋是無，這就是上歹運。一工之間，予罰四箍，猶是處罰扣留三五工</a:t>
            </a:r>
            <a:b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；若無，毋就愛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全家枵死？毋過大人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毋管你遮呢濟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描寫的日本警察大人的粗殘。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較困難</a:t>
            </a:r>
            <a:r>
              <a:rPr lang="en-US" altLang="zh-TW" dirty="0" smtClean="0"/>
              <a:t>ê</a:t>
            </a:r>
            <a:r>
              <a:rPr lang="zh-TW" altLang="en-US" dirty="0" smtClean="0"/>
              <a:t>語句、語詞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魂飛魄散→</a:t>
            </a:r>
            <a:r>
              <a:rPr lang="en-US" altLang="zh-TW" sz="4000" dirty="0" err="1" smtClean="0">
                <a:solidFill>
                  <a:schemeClr val="bg2">
                    <a:lumMod val="10000"/>
                  </a:schemeClr>
                </a:solidFill>
              </a:rPr>
              <a:t>hûn-hui-phik-sàn</a:t>
            </a:r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提心吊膽→提心掉</a:t>
            </a:r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膽</a:t>
            </a:r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皺著眉頭→勒目眉</a:t>
            </a:r>
            <a:r>
              <a:rPr lang="en-US" altLang="zh-TW" sz="4000" dirty="0" err="1" smtClean="0">
                <a:solidFill>
                  <a:schemeClr val="bg2">
                    <a:lumMod val="10000"/>
                  </a:schemeClr>
                </a:solidFill>
              </a:rPr>
              <a:t>lik-ba̍</a:t>
            </a:r>
            <a:r>
              <a:rPr lang="en-US" altLang="zh-TW" sz="4000" dirty="0" err="1" smtClean="0">
                <a:solidFill>
                  <a:schemeClr val="bg2">
                    <a:lumMod val="10000"/>
                  </a:schemeClr>
                </a:solidFill>
              </a:rPr>
              <a:t>k-bâi</a:t>
            </a:r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焦躁</a:t>
            </a:r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→</a:t>
            </a:r>
            <a:r>
              <a:rPr lang="zh-TW" altLang="en-US" sz="4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</a:rPr>
              <a:t>偓促</a:t>
            </a:r>
            <a:r>
              <a:rPr lang="en-US" altLang="zh-TW" sz="4000" dirty="0" err="1" smtClean="0">
                <a:solidFill>
                  <a:schemeClr val="bg2">
                    <a:lumMod val="10000"/>
                  </a:schemeClr>
                </a:solidFill>
              </a:rPr>
              <a:t>ak-tsak</a:t>
            </a:r>
            <a:endParaRPr lang="en-US" altLang="zh-TW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自訂 1">
      <a:dk1>
        <a:srgbClr val="73D6FD"/>
      </a:dk1>
      <a:lt1>
        <a:sysClr val="window" lastClr="FFFFFF"/>
      </a:lt1>
      <a:dk2>
        <a:srgbClr val="016188"/>
      </a:dk2>
      <a:lt2>
        <a:srgbClr val="D2D2D2"/>
      </a:lt2>
      <a:accent1>
        <a:srgbClr val="FFFF00"/>
      </a:accent1>
      <a:accent2>
        <a:srgbClr val="FFC000"/>
      </a:accent2>
      <a:accent3>
        <a:srgbClr val="FFC000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</TotalTime>
  <Words>415</Words>
  <Application>Microsoft Office PowerPoint</Application>
  <PresentationFormat>如螢幕大小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模組</vt:lpstr>
      <vt:lpstr>   開學的第一天   </vt:lpstr>
      <vt:lpstr>開學的第一天/顛倒死</vt:lpstr>
      <vt:lpstr>作者介紹</vt:lpstr>
      <vt:lpstr>內容簡介</vt:lpstr>
      <vt:lpstr>內容簡介</vt:lpstr>
      <vt:lpstr>內容簡介</vt:lpstr>
      <vt:lpstr>譯文摘要－開學的頭一天</vt:lpstr>
      <vt:lpstr>譯文摘要－顛倒死</vt:lpstr>
      <vt:lpstr>較困難ê語句、語詞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開學的第一天</dc:title>
  <dc:creator>hua</dc:creator>
  <cp:lastModifiedBy>user</cp:lastModifiedBy>
  <cp:revision>18</cp:revision>
  <dcterms:created xsi:type="dcterms:W3CDTF">2013-06-01T05:03:24Z</dcterms:created>
  <dcterms:modified xsi:type="dcterms:W3CDTF">2013-06-04T06:48:54Z</dcterms:modified>
</cp:coreProperties>
</file>