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1598-6D41-47BA-B3AA-D93C5006D43E}" type="datetimeFigureOut">
              <a:rPr lang="zh-TW" altLang="en-US" smtClean="0"/>
              <a:pPr/>
              <a:t>2013/6/7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0368-8260-47BA-9836-438E1D4DE55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1598-6D41-47BA-B3AA-D93C5006D43E}" type="datetimeFigureOut">
              <a:rPr lang="zh-TW" altLang="en-US" smtClean="0"/>
              <a:pPr/>
              <a:t>2013/6/7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0368-8260-47BA-9836-438E1D4DE55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1598-6D41-47BA-B3AA-D93C5006D43E}" type="datetimeFigureOut">
              <a:rPr lang="zh-TW" altLang="en-US" smtClean="0"/>
              <a:pPr/>
              <a:t>2013/6/7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0368-8260-47BA-9836-438E1D4DE55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1598-6D41-47BA-B3AA-D93C5006D43E}" type="datetimeFigureOut">
              <a:rPr lang="zh-TW" altLang="en-US" smtClean="0"/>
              <a:pPr/>
              <a:t>2013/6/7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0368-8260-47BA-9836-438E1D4DE55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1598-6D41-47BA-B3AA-D93C5006D43E}" type="datetimeFigureOut">
              <a:rPr lang="zh-TW" altLang="en-US" smtClean="0"/>
              <a:pPr/>
              <a:t>2013/6/7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0368-8260-47BA-9836-438E1D4DE55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1598-6D41-47BA-B3AA-D93C5006D43E}" type="datetimeFigureOut">
              <a:rPr lang="zh-TW" altLang="en-US" smtClean="0"/>
              <a:pPr/>
              <a:t>2013/6/7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0368-8260-47BA-9836-438E1D4DE55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1598-6D41-47BA-B3AA-D93C5006D43E}" type="datetimeFigureOut">
              <a:rPr lang="zh-TW" altLang="en-US" smtClean="0"/>
              <a:pPr/>
              <a:t>2013/6/7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0368-8260-47BA-9836-438E1D4DE55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1598-6D41-47BA-B3AA-D93C5006D43E}" type="datetimeFigureOut">
              <a:rPr lang="zh-TW" altLang="en-US" smtClean="0"/>
              <a:pPr/>
              <a:t>2013/6/7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0368-8260-47BA-9836-438E1D4DE55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1598-6D41-47BA-B3AA-D93C5006D43E}" type="datetimeFigureOut">
              <a:rPr lang="zh-TW" altLang="en-US" smtClean="0"/>
              <a:pPr/>
              <a:t>2013/6/7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0368-8260-47BA-9836-438E1D4DE55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1598-6D41-47BA-B3AA-D93C5006D43E}" type="datetimeFigureOut">
              <a:rPr lang="zh-TW" altLang="en-US" smtClean="0"/>
              <a:pPr/>
              <a:t>2013/6/7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0368-8260-47BA-9836-438E1D4DE55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1598-6D41-47BA-B3AA-D93C5006D43E}" type="datetimeFigureOut">
              <a:rPr lang="zh-TW" altLang="en-US" smtClean="0"/>
              <a:pPr/>
              <a:t>2013/6/7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0368-8260-47BA-9836-438E1D4DE55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13" cstate="print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14" cstate="print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41598-6D41-47BA-B3AA-D93C5006D43E}" type="datetimeFigureOut">
              <a:rPr lang="zh-TW" altLang="en-US" smtClean="0"/>
              <a:pPr/>
              <a:t>2013/6/7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F0368-8260-47BA-9836-438E1D4DE55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27584" y="260648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朱點人 蟬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2564904"/>
            <a:ext cx="6670366" cy="3162082"/>
          </a:xfrm>
        </p:spPr>
        <p:txBody>
          <a:bodyPr>
            <a:normAutofit fontScale="40000" lnSpcReduction="20000"/>
          </a:bodyPr>
          <a:lstStyle/>
          <a:p>
            <a:r>
              <a:rPr lang="zh-TW" altLang="en-US" sz="10000" dirty="0" smtClean="0"/>
              <a:t>科目：華台語文對譯</a:t>
            </a:r>
            <a:endParaRPr lang="en-US" altLang="zh-TW" sz="10000" dirty="0" smtClean="0"/>
          </a:p>
          <a:p>
            <a:r>
              <a:rPr lang="zh-TW" altLang="en-US" sz="10000" dirty="0" smtClean="0"/>
              <a:t>指導老師：楊允言  </a:t>
            </a:r>
            <a:endParaRPr lang="en-US" altLang="zh-TW" sz="10000" dirty="0" smtClean="0"/>
          </a:p>
          <a:p>
            <a:r>
              <a:rPr lang="zh-TW" altLang="en-US" sz="10000" dirty="0" smtClean="0"/>
              <a:t>台三甲</a:t>
            </a:r>
            <a:endParaRPr lang="en-US" altLang="zh-TW" sz="10000" dirty="0" smtClean="0"/>
          </a:p>
          <a:p>
            <a:r>
              <a:rPr lang="en-US" altLang="zh-TW" sz="10000" dirty="0" smtClean="0"/>
              <a:t>ATA099184</a:t>
            </a:r>
          </a:p>
          <a:p>
            <a:r>
              <a:rPr lang="zh-TW" altLang="en-US" sz="10000" dirty="0" smtClean="0"/>
              <a:t>蔡瀚霆</a:t>
            </a:r>
          </a:p>
          <a:p>
            <a:endParaRPr lang="zh-TW" altLang="en-US" dirty="0"/>
          </a:p>
        </p:txBody>
      </p:sp>
      <p:pic>
        <p:nvPicPr>
          <p:cNvPr id="4" name="圖片 3" descr="ws05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0032" y="2060848"/>
            <a:ext cx="4032448" cy="453650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譯文摘錄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052736"/>
            <a:ext cx="8892480" cy="5544616"/>
          </a:xfrm>
        </p:spPr>
        <p:txBody>
          <a:bodyPr/>
          <a:lstStyle/>
          <a:p>
            <a:r>
              <a:rPr lang="zh-TW" altLang="en-US" sz="4000" b="1" dirty="0" smtClean="0"/>
              <a:t>「進入病院是落</a:t>
            </a:r>
            <a:r>
              <a:rPr lang="zh-TW" altLang="en-US" sz="4000" b="1" dirty="0" smtClean="0"/>
              <a:t>尾手段</a:t>
            </a:r>
            <a:r>
              <a:rPr lang="zh-TW" altLang="en-US" sz="4000" b="1" dirty="0" smtClean="0"/>
              <a:t>，這幾天來無論是精神，也是物質，阮都已經盡力做好老爸的義務！若是</a:t>
            </a:r>
            <a:r>
              <a:rPr lang="en-US" altLang="zh-TW" sz="4000" b="1" dirty="0" smtClean="0"/>
              <a:t>……</a:t>
            </a:r>
            <a:r>
              <a:rPr lang="zh-TW" altLang="en-US" sz="4000" b="1" dirty="0" smtClean="0"/>
              <a:t>只好據在運命。」</a:t>
            </a:r>
            <a:endParaRPr lang="zh-TW" altLang="en-US" sz="4000" dirty="0" smtClean="0"/>
          </a:p>
          <a:p>
            <a:pPr>
              <a:buNone/>
            </a:pPr>
            <a:r>
              <a:rPr lang="zh-TW" altLang="en-US" sz="4000" b="1" dirty="0" smtClean="0"/>
              <a:t>   六用中旬</a:t>
            </a:r>
            <a:r>
              <a:rPr lang="en-US" sz="4000" dirty="0" smtClean="0"/>
              <a:t>ê</a:t>
            </a:r>
            <a:r>
              <a:rPr lang="zh-TW" altLang="en-US" sz="4000" b="1" dirty="0" smtClean="0"/>
              <a:t>一天阿珍又感冒。純真真擔心共阿珍抱去</a:t>
            </a:r>
            <a:r>
              <a:rPr lang="en-US" altLang="zh-TW" sz="4000" b="1" dirty="0" smtClean="0"/>
              <a:t>X</a:t>
            </a:r>
            <a:r>
              <a:rPr lang="zh-TW" altLang="en-US" sz="4000" b="1" dirty="0" smtClean="0"/>
              <a:t>病院共先生看，阿珍食藥食三天，雖然較好，阿珍也是一直發燒，到二十七號早起。</a:t>
            </a:r>
            <a:endParaRPr lang="en-US" altLang="zh-TW" sz="4000" b="1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較困難的語詞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1472" y="1571612"/>
            <a:ext cx="8229600" cy="3857652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sz="7100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嚇一跳   →</a:t>
            </a:r>
            <a:r>
              <a:rPr lang="en-US" altLang="zh-TW" sz="7100" b="1" dirty="0" err="1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驚一趒</a:t>
            </a:r>
            <a:endParaRPr lang="en-US" altLang="zh-TW" sz="7100" b="1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zh-TW" altLang="en-US" sz="7100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汽笛→水螺</a:t>
            </a:r>
            <a:endParaRPr lang="en-US" altLang="zh-TW" sz="7100" b="1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zh-TW" altLang="en-US" sz="7100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接下去→紲落去 </a:t>
            </a:r>
            <a:endParaRPr lang="en-US" altLang="zh-TW" sz="7100" b="1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zh-TW" altLang="en-US" sz="7100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                </a:t>
            </a:r>
            <a:r>
              <a:rPr lang="en-US" altLang="zh-TW" sz="7100" b="1" dirty="0" err="1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Suà</a:t>
            </a:r>
            <a:r>
              <a:rPr lang="zh-TW" altLang="en-US" sz="7100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zh-TW" sz="7100" b="1" dirty="0" err="1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lo̍h-khì</a:t>
            </a:r>
            <a:endParaRPr lang="en-US" altLang="zh-TW" sz="7100" b="1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endParaRPr lang="en-US" altLang="zh-TW" sz="71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較困難的語詞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zh-TW" altLang="en-US" sz="4800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穿過→迵過   </a:t>
            </a:r>
            <a:r>
              <a:rPr lang="en-US" altLang="zh-TW" sz="4800" b="1" dirty="0" err="1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thàng—kuè</a:t>
            </a:r>
            <a:endParaRPr lang="en-US" altLang="zh-TW" sz="4800" b="1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zh-TW" altLang="en-US" sz="4800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害怕→破膽 </a:t>
            </a:r>
            <a:endParaRPr lang="en-US" altLang="zh-TW" sz="4800" b="1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zh-TW" altLang="en-US" sz="4800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一點點→微微仔</a:t>
            </a:r>
            <a:endParaRPr lang="en-US" altLang="zh-TW" sz="4800" b="1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zh-TW" altLang="en-US" sz="4800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一下子→一觸久仔</a:t>
            </a:r>
            <a:endParaRPr lang="en-US" altLang="zh-TW" sz="4800" b="1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endParaRPr lang="zh-TW" altLang="en-US" sz="4800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較困難的語句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472608"/>
          </a:xfrm>
        </p:spPr>
        <p:txBody>
          <a:bodyPr>
            <a:noAutofit/>
          </a:bodyPr>
          <a:lstStyle/>
          <a:p>
            <a:r>
              <a:rPr lang="zh-TW" altLang="en-US" sz="3600" b="1" dirty="0" smtClean="0"/>
              <a:t>青年團員拉，在路上阻止往來的行人。於是自轉車駐止了，行人都躲入避難地帶，路上很安靜，大家都等待著戰爭的到來。</a:t>
            </a:r>
            <a:endParaRPr lang="en-US" altLang="zh-TW" sz="3600" b="1" dirty="0" smtClean="0"/>
          </a:p>
          <a:p>
            <a:r>
              <a:rPr lang="zh-TW" altLang="en-US" sz="3600" b="1" dirty="0" smtClean="0">
                <a:solidFill>
                  <a:srgbClr val="FF0000"/>
                </a:solidFill>
              </a:rPr>
              <a:t>↓↓ ↓↓ ↓↓ ↓↓ ↓↓ ↓↓ ↓↓ ↓↓</a:t>
            </a:r>
            <a:endParaRPr lang="en-US" altLang="zh-TW" sz="3600" b="1" dirty="0" smtClean="0">
              <a:solidFill>
                <a:srgbClr val="FF0000"/>
              </a:solidFill>
            </a:endParaRPr>
          </a:p>
          <a:p>
            <a:r>
              <a:rPr lang="zh-TW" altLang="en-US" sz="3600" b="1" dirty="0" smtClean="0"/>
              <a:t>少年團佇路上阻擋一路</a:t>
            </a:r>
            <a:r>
              <a:rPr lang="en-US" sz="3600" dirty="0" smtClean="0"/>
              <a:t>ê</a:t>
            </a:r>
            <a:r>
              <a:rPr lang="zh-TW" altLang="en-US" sz="3600" b="1" dirty="0" smtClean="0"/>
              <a:t>人，所以自轉車停落來，自動車也停落來，逐家攏走閃去安全所在。路上雄雄變很安靜，逐家攏破膽等待戰爭。</a:t>
            </a:r>
            <a:endParaRPr lang="zh-TW" altLang="en-US" sz="3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052736"/>
            <a:ext cx="8229600" cy="5256584"/>
          </a:xfrm>
        </p:spPr>
        <p:txBody>
          <a:bodyPr>
            <a:noAutofit/>
          </a:bodyPr>
          <a:lstStyle/>
          <a:p>
            <a:r>
              <a:rPr lang="zh-TW" altLang="zh-TW" sz="3600" b="1" dirty="0" smtClean="0"/>
              <a:t>「</a:t>
            </a:r>
            <a:r>
              <a:rPr lang="zh-TW" altLang="zh-TW" sz="3600" b="1" dirty="0" smtClean="0">
                <a:solidFill>
                  <a:srgbClr val="FF0000"/>
                </a:solidFill>
              </a:rPr>
              <a:t>蟬</a:t>
            </a:r>
            <a:r>
              <a:rPr lang="zh-TW" altLang="zh-TW" sz="3600" b="1" dirty="0" smtClean="0"/>
              <a:t>」在</a:t>
            </a:r>
            <a:r>
              <a:rPr lang="zh-TW" altLang="en-US" sz="3600" b="1" dirty="0" smtClean="0"/>
              <a:t>故事內底</a:t>
            </a:r>
            <a:r>
              <a:rPr lang="zh-TW" altLang="zh-TW" sz="3600" b="1" dirty="0" smtClean="0">
                <a:solidFill>
                  <a:srgbClr val="FF0000"/>
                </a:solidFill>
              </a:rPr>
              <a:t>象徵、</a:t>
            </a:r>
            <a:endParaRPr lang="en-US" altLang="zh-TW" sz="3600" b="1" dirty="0" smtClean="0">
              <a:solidFill>
                <a:srgbClr val="FF0000"/>
              </a:solidFill>
            </a:endParaRPr>
          </a:p>
          <a:p>
            <a:r>
              <a:rPr lang="zh-TW" altLang="zh-TW" sz="3600" b="1" dirty="0" smtClean="0">
                <a:solidFill>
                  <a:srgbClr val="FF0000"/>
                </a:solidFill>
              </a:rPr>
              <a:t>暗示</a:t>
            </a:r>
            <a:r>
              <a:rPr lang="zh-TW" altLang="zh-TW" sz="3600" b="1" dirty="0" smtClean="0"/>
              <a:t>「戰爭」的</a:t>
            </a:r>
            <a:r>
              <a:rPr lang="zh-TW" altLang="en-US" sz="3600" b="1" dirty="0" smtClean="0"/>
              <a:t>氣</a:t>
            </a:r>
            <a:r>
              <a:rPr lang="zh-TW" altLang="zh-TW" sz="3600" b="1" dirty="0" smtClean="0"/>
              <a:t>味</a:t>
            </a:r>
            <a:endParaRPr lang="en-US" altLang="zh-TW" sz="3600" b="1" dirty="0" smtClean="0"/>
          </a:p>
          <a:p>
            <a:r>
              <a:rPr lang="zh-TW" altLang="zh-TW" sz="3600" b="1" dirty="0" smtClean="0">
                <a:solidFill>
                  <a:srgbClr val="FF0000"/>
                </a:solidFill>
              </a:rPr>
              <a:t>蟬噪</a:t>
            </a:r>
            <a:r>
              <a:rPr lang="zh-TW" altLang="zh-TW" sz="3600" b="1" dirty="0" smtClean="0"/>
              <a:t>描寫戰爭時的噪亂聲</a:t>
            </a:r>
            <a:endParaRPr lang="en-US" altLang="zh-TW" sz="3600" b="1" dirty="0" smtClean="0"/>
          </a:p>
          <a:p>
            <a:r>
              <a:rPr lang="zh-TW" altLang="en-US" sz="3600" b="1" dirty="0" smtClean="0"/>
              <a:t>最後阿</a:t>
            </a:r>
            <a:r>
              <a:rPr lang="zh-TW" altLang="zh-TW" sz="3600" b="1" dirty="0" smtClean="0"/>
              <a:t>珍病好出院時</a:t>
            </a:r>
            <a:endParaRPr lang="en-US" altLang="zh-TW" sz="3600" b="1" dirty="0" smtClean="0"/>
          </a:p>
          <a:p>
            <a:r>
              <a:rPr lang="zh-TW" altLang="zh-TW" sz="3600" b="1" dirty="0" smtClean="0"/>
              <a:t>純真在樹上發現</a:t>
            </a:r>
            <a:endParaRPr lang="en-US" altLang="zh-TW" sz="3600" b="1" dirty="0" smtClean="0"/>
          </a:p>
          <a:p>
            <a:r>
              <a:rPr lang="zh-TW" altLang="zh-TW" sz="3600" b="1" dirty="0" smtClean="0"/>
              <a:t>一個</a:t>
            </a:r>
            <a:r>
              <a:rPr lang="zh-TW" altLang="en-US" sz="3600" b="1" dirty="0" smtClean="0"/>
              <a:t>蟬</a:t>
            </a:r>
            <a:r>
              <a:rPr lang="zh-TW" altLang="en-US" sz="3600" dirty="0" smtClean="0"/>
              <a:t>褪殼</a:t>
            </a:r>
            <a:r>
              <a:rPr lang="zh-TW" altLang="en-US" sz="3600" b="1" dirty="0" smtClean="0"/>
              <a:t>佇</a:t>
            </a:r>
            <a:r>
              <a:rPr lang="zh-TW" altLang="zh-TW" sz="3600" b="1" dirty="0" smtClean="0"/>
              <a:t>樹上</a:t>
            </a:r>
            <a:endParaRPr lang="en-US" altLang="zh-TW" sz="3600" b="1" dirty="0" smtClean="0"/>
          </a:p>
          <a:p>
            <a:r>
              <a:rPr lang="zh-TW" altLang="en-US" sz="3600" b="1" dirty="0" smtClean="0"/>
              <a:t>也</a:t>
            </a:r>
            <a:r>
              <a:rPr lang="zh-TW" altLang="zh-TW" sz="3600" b="1" dirty="0" smtClean="0"/>
              <a:t>暗示戰爭</a:t>
            </a:r>
            <a:r>
              <a:rPr lang="zh-TW" altLang="en-US" sz="3600" b="1" dirty="0" smtClean="0"/>
              <a:t>猶原</a:t>
            </a:r>
            <a:r>
              <a:rPr lang="zh-TW" altLang="zh-TW" sz="3600" b="1" dirty="0" smtClean="0"/>
              <a:t>存在威脅</a:t>
            </a:r>
            <a:endParaRPr lang="zh-TW" altLang="en-US" sz="3600" dirty="0"/>
          </a:p>
        </p:txBody>
      </p:sp>
      <p:pic>
        <p:nvPicPr>
          <p:cNvPr id="4" name="圖片 3" descr="th (3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2120" y="1484784"/>
            <a:ext cx="3024336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2636912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13000" dirty="0" smtClean="0">
                <a:latin typeface="+mj-ea"/>
                <a:ea typeface="+mj-ea"/>
              </a:rPr>
              <a:t>多謝逐家</a:t>
            </a:r>
            <a:endParaRPr lang="zh-TW" altLang="en-US" sz="130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   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Autofit/>
          </a:bodyPr>
          <a:lstStyle/>
          <a:p>
            <a:r>
              <a:rPr lang="zh-TW" altLang="en-US" sz="6000" dirty="0" smtClean="0"/>
              <a:t>作者簡介</a:t>
            </a:r>
            <a:endParaRPr lang="en-US" altLang="zh-TW" sz="6000" dirty="0" smtClean="0"/>
          </a:p>
          <a:p>
            <a:r>
              <a:rPr lang="zh-TW" altLang="en-US" sz="6000" dirty="0" smtClean="0"/>
              <a:t>冊本介紹</a:t>
            </a:r>
            <a:endParaRPr lang="en-US" altLang="zh-TW" sz="6000" dirty="0" smtClean="0"/>
          </a:p>
          <a:p>
            <a:r>
              <a:rPr lang="zh-TW" altLang="en-US" sz="6000" dirty="0" smtClean="0"/>
              <a:t>內容簡介</a:t>
            </a:r>
            <a:endParaRPr lang="en-US" altLang="zh-TW" sz="6000" dirty="0" smtClean="0"/>
          </a:p>
          <a:p>
            <a:r>
              <a:rPr lang="zh-TW" altLang="en-US" sz="6000" dirty="0" smtClean="0"/>
              <a:t>譯文摘錄</a:t>
            </a:r>
            <a:endParaRPr lang="en-US" altLang="zh-TW" sz="6000" dirty="0" smtClean="0"/>
          </a:p>
          <a:p>
            <a:r>
              <a:rPr lang="zh-TW" altLang="en-US" sz="6000" dirty="0" smtClean="0"/>
              <a:t>較困難的語詞</a:t>
            </a:r>
            <a:endParaRPr lang="en-US" altLang="zh-TW" sz="6000" dirty="0" smtClean="0"/>
          </a:p>
          <a:p>
            <a:r>
              <a:rPr lang="zh-TW" altLang="en-US" sz="6000" dirty="0" smtClean="0"/>
              <a:t>結論</a:t>
            </a:r>
            <a:endParaRPr lang="en-US" altLang="zh-TW" sz="6000" dirty="0" smtClean="0"/>
          </a:p>
          <a:p>
            <a:pPr>
              <a:buNone/>
            </a:pPr>
            <a:endParaRPr lang="zh-TW" altLang="en-US" sz="6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作者簡介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 smtClean="0"/>
              <a:t>朱點人原名朱石頭，後來改名朱石峰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zh-TW" dirty="0" smtClean="0"/>
              <a:t>台北市萬華人</a:t>
            </a:r>
            <a:endParaRPr lang="en-US" altLang="zh-TW" dirty="0" smtClean="0"/>
          </a:p>
          <a:p>
            <a:r>
              <a:rPr lang="zh-TW" altLang="en-US" dirty="0" smtClean="0"/>
              <a:t>出</a:t>
            </a:r>
            <a:r>
              <a:rPr lang="zh-TW" altLang="zh-TW" dirty="0" smtClean="0"/>
              <a:t>生於西元一九○三</a:t>
            </a:r>
            <a:r>
              <a:rPr lang="zh-TW" altLang="en-US" dirty="0" smtClean="0"/>
              <a:t>年</a:t>
            </a:r>
            <a:endParaRPr lang="en-US" altLang="zh-TW" dirty="0" smtClean="0"/>
          </a:p>
          <a:p>
            <a:r>
              <a:rPr lang="zh-TW" altLang="zh-TW" dirty="0" smtClean="0"/>
              <a:t>他第一篇小說〈一個失戀者的日記〉發表於《伍人報》</a:t>
            </a:r>
            <a:endParaRPr lang="en-US" altLang="zh-TW" dirty="0" smtClean="0"/>
          </a:p>
          <a:p>
            <a:r>
              <a:rPr lang="zh-TW" altLang="zh-TW" dirty="0" smtClean="0"/>
              <a:t>張深切</a:t>
            </a:r>
            <a:r>
              <a:rPr lang="zh-TW" altLang="en-US" dirty="0" smtClean="0"/>
              <a:t>講</a:t>
            </a:r>
            <a:r>
              <a:rPr lang="zh-TW" altLang="zh-TW" dirty="0" smtClean="0"/>
              <a:t>朱點人盛讚他為「</a:t>
            </a:r>
            <a:r>
              <a:rPr lang="zh-TW" altLang="zh-TW" dirty="0" smtClean="0">
                <a:solidFill>
                  <a:srgbClr val="FF0000"/>
                </a:solidFill>
              </a:rPr>
              <a:t>台灣創作界的麒麟兒。</a:t>
            </a:r>
            <a:r>
              <a:rPr lang="zh-TW" altLang="zh-TW" dirty="0" smtClean="0"/>
              <a:t>」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0026"/>
          </a:xfrm>
        </p:spPr>
        <p:txBody>
          <a:bodyPr>
            <a:normAutofit fontScale="90000"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作品以</a:t>
            </a:r>
            <a:r>
              <a:rPr lang="zh-TW" altLang="en-US" dirty="0" smtClean="0">
                <a:solidFill>
                  <a:srgbClr val="FF0000"/>
                </a:solidFill>
              </a:rPr>
              <a:t>中文小說</a:t>
            </a:r>
            <a:r>
              <a:rPr lang="zh-TW" altLang="en-US" dirty="0" smtClean="0"/>
              <a:t>為主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小說分四種：</a:t>
            </a:r>
            <a:endParaRPr lang="en-US" altLang="zh-TW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1.</a:t>
            </a:r>
            <a:r>
              <a:rPr lang="zh-TW" alt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男女感情的反省  </a:t>
            </a:r>
            <a:r>
              <a:rPr lang="en-US" altLang="zh-TW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3.</a:t>
            </a:r>
            <a:r>
              <a:rPr lang="zh-TW" alt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關懷弱勢階級</a:t>
            </a:r>
          </a:p>
          <a:p>
            <a:r>
              <a:rPr lang="en-US" altLang="zh-TW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2.</a:t>
            </a:r>
            <a:r>
              <a:rPr lang="zh-TW" alt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生活的介紹           </a:t>
            </a:r>
            <a:r>
              <a:rPr lang="en-US" altLang="zh-TW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4.</a:t>
            </a:r>
            <a:r>
              <a:rPr lang="zh-TW" alt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反殖民的書寫</a:t>
            </a:r>
            <a:endParaRPr lang="en-US" altLang="zh-TW" dirty="0" smtClean="0"/>
          </a:p>
          <a:p>
            <a:r>
              <a:rPr lang="zh-TW" altLang="zh-TW" dirty="0" smtClean="0"/>
              <a:t>朱點人受蔡孝乾影響，加入台共地下組織</a:t>
            </a:r>
            <a:endParaRPr lang="en-US" altLang="zh-TW" dirty="0" smtClean="0"/>
          </a:p>
          <a:p>
            <a:r>
              <a:rPr lang="zh-TW" altLang="zh-TW" dirty="0" smtClean="0"/>
              <a:t>一九四九年朱點人因為「台灣省工委會案」被</a:t>
            </a:r>
            <a:r>
              <a:rPr lang="zh-TW" altLang="en-US" dirty="0" smtClean="0"/>
              <a:t>逮</a:t>
            </a:r>
            <a:r>
              <a:rPr lang="zh-TW" altLang="zh-TW" dirty="0" smtClean="0"/>
              <a:t>捕</a:t>
            </a:r>
            <a:endParaRPr lang="en-US" altLang="zh-TW" dirty="0" smtClean="0"/>
          </a:p>
          <a:p>
            <a:r>
              <a:rPr lang="zh-TW" altLang="zh-TW" dirty="0" smtClean="0"/>
              <a:t>一九四九年冬天</a:t>
            </a:r>
            <a:r>
              <a:rPr lang="zh-TW" altLang="en-US" dirty="0" smtClean="0"/>
              <a:t>也予</a:t>
            </a:r>
            <a:r>
              <a:rPr lang="zh-TW" altLang="en-US" dirty="0" smtClean="0">
                <a:solidFill>
                  <a:srgbClr val="00B0F0"/>
                </a:solidFill>
              </a:rPr>
              <a:t>銃殺</a:t>
            </a:r>
            <a:r>
              <a:rPr lang="zh-TW" altLang="zh-TW" dirty="0" smtClean="0"/>
              <a:t>於台北馬場町刑場，得年四十七歲。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冊本介紹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556792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《</a:t>
            </a:r>
            <a:r>
              <a:rPr lang="zh-TW" altLang="en-US" dirty="0" smtClean="0"/>
              <a:t>王詩琅、朱點人合集</a:t>
            </a:r>
            <a:r>
              <a:rPr lang="en-US" altLang="zh-TW" dirty="0" smtClean="0"/>
              <a:t>》</a:t>
            </a:r>
          </a:p>
          <a:p>
            <a:r>
              <a:rPr lang="en-US" altLang="zh-TW" dirty="0" smtClean="0"/>
              <a:t>p187-202</a:t>
            </a:r>
          </a:p>
          <a:p>
            <a:r>
              <a:rPr lang="zh-TW" altLang="en-US" dirty="0" smtClean="0"/>
              <a:t>張恆豪編</a:t>
            </a:r>
            <a:r>
              <a:rPr lang="en-US" altLang="zh-TW" dirty="0" smtClean="0"/>
              <a:t>/</a:t>
            </a:r>
            <a:r>
              <a:rPr lang="zh-TW" altLang="en-US" dirty="0" smtClean="0"/>
              <a:t>前衛出版社</a:t>
            </a:r>
            <a:endParaRPr lang="en-US" altLang="zh-TW" dirty="0" smtClean="0"/>
          </a:p>
          <a:p>
            <a:r>
              <a:rPr lang="en-US" altLang="zh-TW" dirty="0" smtClean="0"/>
              <a:t>1991</a:t>
            </a:r>
            <a:r>
              <a:rPr lang="zh-TW" altLang="en-US" dirty="0" smtClean="0"/>
              <a:t>年 </a:t>
            </a:r>
            <a:endParaRPr lang="en-US" altLang="zh-TW" dirty="0" smtClean="0"/>
          </a:p>
          <a:p>
            <a:pPr>
              <a:buNone/>
            </a:pPr>
            <a:r>
              <a:rPr lang="zh-TW" altLang="zh-TW" b="1" dirty="0" smtClean="0"/>
              <a:t>〈蟬〉這篇小說主要</a:t>
            </a:r>
            <a:r>
              <a:rPr lang="zh-TW" altLang="en-US" b="1" dirty="0" smtClean="0"/>
              <a:t>講</a:t>
            </a:r>
            <a:r>
              <a:rPr lang="zh-TW" altLang="zh-TW" b="1" dirty="0" smtClean="0"/>
              <a:t>朱點</a:t>
            </a:r>
            <a:endParaRPr lang="en-US" altLang="zh-TW" b="1" dirty="0" smtClean="0"/>
          </a:p>
          <a:p>
            <a:pPr>
              <a:buNone/>
            </a:pPr>
            <a:r>
              <a:rPr lang="zh-TW" altLang="zh-TW" b="1" dirty="0" smtClean="0"/>
              <a:t>人反戰的思</a:t>
            </a:r>
            <a:r>
              <a:rPr lang="zh-TW" altLang="en-US" b="1" dirty="0" smtClean="0"/>
              <a:t>想</a:t>
            </a:r>
            <a:endParaRPr lang="zh-TW" altLang="en-US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 descr="t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8104" y="1124744"/>
            <a:ext cx="3456384" cy="5400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內容簡介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12776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sz="4000" b="1" dirty="0" smtClean="0"/>
              <a:t>小說起頭是以主角</a:t>
            </a:r>
            <a:endParaRPr lang="en-US" altLang="zh-TW" sz="4000" b="1" dirty="0" smtClean="0"/>
          </a:p>
          <a:p>
            <a:pPr>
              <a:buNone/>
            </a:pPr>
            <a:r>
              <a:rPr lang="zh-TW" altLang="zh-TW" sz="4000" b="1" dirty="0" smtClean="0"/>
              <a:t>純真的查某囝</a:t>
            </a:r>
            <a:endParaRPr lang="en-US" altLang="zh-TW" sz="4000" b="1" dirty="0" smtClean="0"/>
          </a:p>
          <a:p>
            <a:pPr>
              <a:buNone/>
            </a:pPr>
            <a:r>
              <a:rPr lang="zh-TW" altLang="zh-TW" sz="4000" b="1" dirty="0" smtClean="0"/>
              <a:t>阿珍破病開始講</a:t>
            </a:r>
            <a:endParaRPr lang="en-US" altLang="zh-TW" sz="4000" b="1" dirty="0" smtClean="0"/>
          </a:p>
          <a:p>
            <a:pPr>
              <a:buNone/>
            </a:pPr>
            <a:r>
              <a:rPr lang="zh-TW" altLang="zh-TW" sz="4000" b="1" dirty="0" smtClean="0"/>
              <a:t>規个故事以防空</a:t>
            </a:r>
            <a:endParaRPr lang="en-US" altLang="zh-TW" sz="4000" b="1" dirty="0" smtClean="0"/>
          </a:p>
          <a:p>
            <a:pPr>
              <a:buNone/>
            </a:pPr>
            <a:r>
              <a:rPr lang="zh-TW" altLang="zh-TW" sz="4000" b="1" dirty="0" smtClean="0"/>
              <a:t>演習為背景</a:t>
            </a:r>
            <a:endParaRPr lang="en-US" altLang="zh-TW" sz="4000" b="1" dirty="0" smtClean="0"/>
          </a:p>
          <a:p>
            <a:pPr>
              <a:buNone/>
            </a:pPr>
            <a:r>
              <a:rPr lang="zh-TW" altLang="zh-TW" sz="4000" b="1" dirty="0" smtClean="0"/>
              <a:t>戰爭的意象</a:t>
            </a:r>
            <a:r>
              <a:rPr lang="zh-TW" altLang="en-US" sz="4000" b="1" dirty="0" smtClean="0"/>
              <a:t>也</a:t>
            </a:r>
            <a:endParaRPr lang="en-US" altLang="zh-TW" sz="4000" b="1" dirty="0" smtClean="0"/>
          </a:p>
          <a:p>
            <a:pPr>
              <a:buNone/>
            </a:pPr>
            <a:r>
              <a:rPr lang="zh-TW" altLang="zh-TW" sz="4000" b="1" dirty="0" smtClean="0"/>
              <a:t>充滿全篇</a:t>
            </a:r>
            <a:endParaRPr lang="en-US" altLang="zh-TW" sz="4000" b="1" dirty="0" smtClean="0"/>
          </a:p>
          <a:p>
            <a:endParaRPr lang="zh-TW" altLang="en-US" dirty="0"/>
          </a:p>
        </p:txBody>
      </p:sp>
      <p:pic>
        <p:nvPicPr>
          <p:cNvPr id="4" name="圖片 3" descr="th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07904" y="1988840"/>
            <a:ext cx="5112568" cy="46085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內容簡介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196752"/>
            <a:ext cx="8229600" cy="4525963"/>
          </a:xfrm>
        </p:spPr>
        <p:txBody>
          <a:bodyPr>
            <a:normAutofit/>
          </a:bodyPr>
          <a:lstStyle/>
          <a:p>
            <a:r>
              <a:rPr lang="zh-TW" altLang="zh-TW" sz="4800" b="1" dirty="0" smtClean="0"/>
              <a:t>整篇小說</a:t>
            </a:r>
            <a:r>
              <a:rPr lang="zh-TW" altLang="en-US" sz="4800" b="1" dirty="0" smtClean="0"/>
              <a:t>以</a:t>
            </a:r>
            <a:endParaRPr lang="en-US" altLang="zh-TW" sz="4800" b="1" dirty="0" smtClean="0"/>
          </a:p>
          <a:p>
            <a:pPr>
              <a:buNone/>
            </a:pPr>
            <a:r>
              <a:rPr lang="zh-TW" altLang="zh-TW" sz="4800" b="1" dirty="0" smtClean="0"/>
              <a:t>戰爭為背景</a:t>
            </a:r>
            <a:endParaRPr lang="en-US" altLang="zh-TW" sz="4800" b="1" dirty="0" smtClean="0"/>
          </a:p>
          <a:p>
            <a:pPr>
              <a:buNone/>
            </a:pPr>
            <a:r>
              <a:rPr lang="zh-TW" altLang="zh-TW" sz="4800" b="1" dirty="0" smtClean="0"/>
              <a:t>來</a:t>
            </a:r>
            <a:r>
              <a:rPr lang="zh-TW" altLang="en-US" sz="4800" b="1" dirty="0" smtClean="0"/>
              <a:t>佮病院內底</a:t>
            </a:r>
            <a:endParaRPr lang="en-US" altLang="zh-TW" sz="4800" b="1" dirty="0" smtClean="0"/>
          </a:p>
          <a:p>
            <a:pPr>
              <a:buNone/>
            </a:pPr>
            <a:r>
              <a:rPr lang="zh-TW" altLang="zh-TW" sz="4800" b="1" dirty="0" smtClean="0"/>
              <a:t>的情形</a:t>
            </a:r>
            <a:endParaRPr lang="en-US" altLang="zh-TW" sz="4800" b="1" dirty="0" smtClean="0"/>
          </a:p>
          <a:p>
            <a:pPr>
              <a:buNone/>
            </a:pPr>
            <a:r>
              <a:rPr lang="zh-TW" altLang="zh-TW" sz="4800" b="1" dirty="0" smtClean="0"/>
              <a:t>做對比</a:t>
            </a:r>
            <a:endParaRPr lang="zh-TW" altLang="en-US" sz="4800" b="1" dirty="0"/>
          </a:p>
        </p:txBody>
      </p:sp>
      <p:pic>
        <p:nvPicPr>
          <p:cNvPr id="4" name="圖片 3" descr="th (2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3928" y="1484784"/>
            <a:ext cx="5040560" cy="50851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內容簡介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908720"/>
            <a:ext cx="8229600" cy="5544616"/>
          </a:xfrm>
        </p:spPr>
        <p:txBody>
          <a:bodyPr>
            <a:normAutofit lnSpcReduction="10000"/>
          </a:bodyPr>
          <a:lstStyle/>
          <a:p>
            <a:r>
              <a:rPr lang="zh-TW" altLang="en-US" sz="4000" b="1" dirty="0" smtClean="0"/>
              <a:t>原底病院</a:t>
            </a:r>
            <a:r>
              <a:rPr lang="zh-TW" altLang="zh-TW" sz="4000" b="1" dirty="0" smtClean="0"/>
              <a:t>應該</a:t>
            </a:r>
            <a:r>
              <a:rPr lang="zh-TW" altLang="en-US" sz="4000" b="1" dirty="0" smtClean="0"/>
              <a:t>嘛是</a:t>
            </a:r>
            <a:endParaRPr lang="en-US" altLang="zh-TW" sz="4000" b="1" dirty="0" smtClean="0"/>
          </a:p>
          <a:p>
            <a:pPr>
              <a:buNone/>
            </a:pPr>
            <a:r>
              <a:rPr lang="zh-TW" altLang="zh-TW" sz="4000" b="1" dirty="0" smtClean="0"/>
              <a:t>充滿痛苦恐怖，</a:t>
            </a:r>
            <a:r>
              <a:rPr lang="zh-TW" altLang="en-US" sz="4000" b="1" dirty="0" smtClean="0"/>
              <a:t>毋</a:t>
            </a:r>
            <a:r>
              <a:rPr lang="zh-TW" altLang="zh-TW" sz="4000" b="1" dirty="0" smtClean="0"/>
              <a:t>過</a:t>
            </a:r>
            <a:r>
              <a:rPr lang="zh-TW" altLang="en-US" sz="4000" b="1" dirty="0" smtClean="0"/>
              <a:t>佇</a:t>
            </a:r>
            <a:endParaRPr lang="en-US" altLang="zh-TW" sz="4000" b="1" dirty="0" smtClean="0"/>
          </a:p>
          <a:p>
            <a:pPr>
              <a:buNone/>
            </a:pPr>
            <a:r>
              <a:rPr lang="zh-TW" altLang="zh-TW" sz="4000" b="1" dirty="0" smtClean="0"/>
              <a:t>朱點人筆下卻</a:t>
            </a:r>
            <a:r>
              <a:rPr lang="zh-TW" altLang="en-US" sz="4000" b="1" dirty="0" smtClean="0"/>
              <a:t>是</a:t>
            </a:r>
            <a:r>
              <a:rPr lang="zh-TW" altLang="zh-TW" sz="4000" b="1" dirty="0" smtClean="0"/>
              <a:t>充滿友情</a:t>
            </a:r>
            <a:endParaRPr lang="en-US" altLang="zh-TW" sz="4000" b="1" dirty="0" smtClean="0"/>
          </a:p>
          <a:p>
            <a:pPr>
              <a:buNone/>
            </a:pPr>
            <a:r>
              <a:rPr lang="zh-TW" altLang="en-US" sz="4000" b="1" dirty="0" smtClean="0"/>
              <a:t>無論</a:t>
            </a:r>
            <a:r>
              <a:rPr lang="zh-TW" altLang="zh-TW" sz="4000" b="1" dirty="0" smtClean="0"/>
              <a:t>窗外戰爭的陰影</a:t>
            </a:r>
            <a:endParaRPr lang="en-US" altLang="zh-TW" sz="4000" b="1" dirty="0" smtClean="0"/>
          </a:p>
          <a:p>
            <a:pPr>
              <a:buNone/>
            </a:pPr>
            <a:r>
              <a:rPr lang="zh-TW" altLang="en-US" sz="4000" b="1" dirty="0" smtClean="0"/>
              <a:t>病</a:t>
            </a:r>
            <a:r>
              <a:rPr lang="zh-TW" altLang="zh-TW" sz="4000" b="1" dirty="0" smtClean="0"/>
              <a:t>院</a:t>
            </a:r>
            <a:r>
              <a:rPr lang="zh-TW" altLang="en-US" sz="4000" b="1" dirty="0" smtClean="0"/>
              <a:t>內底</a:t>
            </a:r>
            <a:r>
              <a:rPr lang="zh-TW" altLang="zh-TW" sz="4000" b="1" dirty="0" smtClean="0"/>
              <a:t>的人</a:t>
            </a:r>
            <a:endParaRPr lang="en-US" altLang="zh-TW" sz="4000" b="1" dirty="0" smtClean="0"/>
          </a:p>
          <a:p>
            <a:pPr>
              <a:buNone/>
            </a:pPr>
            <a:r>
              <a:rPr lang="zh-TW" altLang="zh-TW" sz="4000" b="1" dirty="0" smtClean="0"/>
              <a:t>無論</a:t>
            </a:r>
            <a:r>
              <a:rPr lang="zh-TW" altLang="en-US" sz="4000" b="1" dirty="0" smtClean="0"/>
              <a:t>是</a:t>
            </a:r>
            <a:r>
              <a:rPr lang="zh-TW" altLang="zh-TW" sz="4000" b="1" dirty="0" smtClean="0"/>
              <a:t>台灣人、</a:t>
            </a:r>
            <a:endParaRPr lang="en-US" altLang="zh-TW" sz="4000" b="1" dirty="0" smtClean="0"/>
          </a:p>
          <a:p>
            <a:pPr>
              <a:buNone/>
            </a:pPr>
            <a:r>
              <a:rPr lang="zh-TW" altLang="zh-TW" sz="4000" b="1" dirty="0" smtClean="0"/>
              <a:t>日本人</a:t>
            </a:r>
            <a:r>
              <a:rPr lang="zh-TW" altLang="en-US" sz="4000" b="1" dirty="0" smtClean="0"/>
              <a:t>猶原</a:t>
            </a:r>
            <a:r>
              <a:rPr lang="zh-TW" altLang="zh-TW" sz="4000" b="1" dirty="0" smtClean="0"/>
              <a:t>互</a:t>
            </a:r>
            <a:r>
              <a:rPr lang="zh-TW" altLang="en-US" sz="4000" b="1" dirty="0" smtClean="0"/>
              <a:t>相</a:t>
            </a:r>
            <a:r>
              <a:rPr lang="zh-TW" altLang="zh-TW" sz="4000" b="1" dirty="0" smtClean="0"/>
              <a:t>幫助扶持，</a:t>
            </a:r>
            <a:endParaRPr lang="en-US" altLang="zh-TW" sz="4000" b="1" dirty="0" smtClean="0"/>
          </a:p>
          <a:p>
            <a:pPr>
              <a:buNone/>
            </a:pPr>
            <a:r>
              <a:rPr lang="zh-TW" altLang="en-US" sz="4000" b="1" dirty="0" smtClean="0"/>
              <a:t>遮的就</a:t>
            </a:r>
            <a:r>
              <a:rPr lang="zh-TW" altLang="zh-TW" sz="4000" b="1" dirty="0" smtClean="0"/>
              <a:t>是朱點人所想要傳達的。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譯文摘錄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196752"/>
            <a:ext cx="8964488" cy="6237312"/>
          </a:xfrm>
        </p:spPr>
        <p:txBody>
          <a:bodyPr/>
          <a:lstStyle/>
          <a:p>
            <a:r>
              <a:rPr lang="zh-TW" altLang="en-US" sz="4000" b="1" dirty="0" smtClean="0"/>
              <a:t>看護婦共阿珍安置佇床頂，純真才將緊張</a:t>
            </a:r>
            <a:r>
              <a:rPr lang="en-US" sz="4000" dirty="0" smtClean="0"/>
              <a:t>ê</a:t>
            </a:r>
            <a:r>
              <a:rPr lang="zh-TW" altLang="en-US" sz="4000" b="1" dirty="0" smtClean="0"/>
              <a:t>情緒定落來。</a:t>
            </a:r>
            <a:endParaRPr lang="en-US" altLang="zh-TW" sz="4000" b="1" dirty="0" smtClean="0"/>
          </a:p>
          <a:p>
            <a:pPr>
              <a:buNone/>
            </a:pPr>
            <a:r>
              <a:rPr lang="zh-TW" altLang="en-US" sz="4000" b="1" dirty="0" smtClean="0"/>
              <a:t>   但隨後又袂當安心，伸手摸阿</a:t>
            </a:r>
            <a:r>
              <a:rPr lang="zh-TW" altLang="en-US" sz="4000" b="1" dirty="0" smtClean="0"/>
              <a:t>珍額頭</a:t>
            </a:r>
            <a:r>
              <a:rPr lang="zh-TW" altLang="en-US" sz="4000" b="1" dirty="0" smtClean="0"/>
              <a:t>，燒燙</a:t>
            </a:r>
            <a:r>
              <a:rPr lang="zh-TW" altLang="en-US" sz="4000" b="1" dirty="0" smtClean="0"/>
              <a:t>燙額頭</a:t>
            </a:r>
            <a:r>
              <a:rPr lang="zh-TW" altLang="en-US" sz="4000" b="1" dirty="0" smtClean="0"/>
              <a:t>也是無減少。阿珍目睭瞌瞌，鼻仔微微仔開開，阿珍睏非常落眠。伊叫牽手毋通倚近，恐驚增加</a:t>
            </a:r>
            <a:r>
              <a:rPr lang="zh-TW" altLang="en-US" sz="4000" b="1" dirty="0" smtClean="0"/>
              <a:t>伊</a:t>
            </a:r>
            <a:r>
              <a:rPr lang="en-US" sz="4000" b="1" dirty="0" smtClean="0"/>
              <a:t>ê</a:t>
            </a:r>
            <a:r>
              <a:rPr lang="zh-TW" altLang="en-US" sz="4000" b="1" dirty="0" smtClean="0"/>
              <a:t>熱</a:t>
            </a:r>
            <a:r>
              <a:rPr lang="zh-TW" altLang="en-US" sz="4000" b="1" dirty="0" smtClean="0"/>
              <a:t>。</a:t>
            </a:r>
            <a:endParaRPr lang="en-US" altLang="zh-TW" sz="4000" b="1" dirty="0" smtClean="0"/>
          </a:p>
          <a:p>
            <a:pPr>
              <a:buNone/>
            </a:pPr>
            <a:endParaRPr lang="en-US" altLang="zh-TW" sz="4000" b="1" dirty="0" smtClean="0"/>
          </a:p>
          <a:p>
            <a:pPr>
              <a:buNone/>
            </a:pPr>
            <a:endParaRPr lang="en-US" altLang="zh-TW" b="1" dirty="0" smtClean="0"/>
          </a:p>
          <a:p>
            <a:pPr>
              <a:buNone/>
            </a:pPr>
            <a:endParaRPr lang="en-US" altLang="zh-TW" b="1" dirty="0" smtClean="0"/>
          </a:p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龍騰四海">
  <a:themeElements>
    <a:clrScheme name="龍騰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龍騰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龍騰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169</TotalTime>
  <Words>662</Words>
  <Application>Microsoft Office PowerPoint</Application>
  <PresentationFormat>如螢幕大小 (4:3)</PresentationFormat>
  <Paragraphs>93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龍騰四海</vt:lpstr>
      <vt:lpstr>朱點人 蟬</vt:lpstr>
      <vt:lpstr>    </vt:lpstr>
      <vt:lpstr>作者簡介</vt:lpstr>
      <vt:lpstr>投影片 4</vt:lpstr>
      <vt:lpstr>冊本介紹</vt:lpstr>
      <vt:lpstr>內容簡介</vt:lpstr>
      <vt:lpstr>內容簡介</vt:lpstr>
      <vt:lpstr>內容簡介</vt:lpstr>
      <vt:lpstr>譯文摘錄 </vt:lpstr>
      <vt:lpstr>譯文摘錄</vt:lpstr>
      <vt:lpstr>較困難的語詞 </vt:lpstr>
      <vt:lpstr>較困難的語詞 </vt:lpstr>
      <vt:lpstr>較困難的語句 </vt:lpstr>
      <vt:lpstr>結論</vt:lpstr>
      <vt:lpstr>投影片 15</vt:lpstr>
    </vt:vector>
  </TitlesOfParts>
  <Company>NO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朱點人 蟬</dc:title>
  <dc:creator>YGT</dc:creator>
  <cp:lastModifiedBy>user</cp:lastModifiedBy>
  <cp:revision>20</cp:revision>
  <dcterms:created xsi:type="dcterms:W3CDTF">2013-05-28T03:48:35Z</dcterms:created>
  <dcterms:modified xsi:type="dcterms:W3CDTF">2013-06-07T03:28:14Z</dcterms:modified>
</cp:coreProperties>
</file>