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EB98-0FC7-4C13-AA63-E9E40822BF0C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5BAF-168A-487F-AA9A-57583D58B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2457E-9040-43AD-92BD-256925A1F964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B5AA-BCB3-439F-A5F4-3C6ECC9F7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75D9-FB94-4E65-B782-D4D190EFD9C2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1B3B-A6B8-47BF-B37E-B3AF50C0F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/>
              <a:t>“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9329738" y="2613025"/>
            <a:ext cx="8032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B508-CB37-4714-9DAC-D5B0E03D467A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883-820D-4129-BA2F-E89367833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A4B08-5572-4809-9C7A-01839EE31F33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F749-2FF1-48F0-AD9F-73CEC82DD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50D97-B02F-4899-A1BF-25EC418B4911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2C326-64BC-495E-AB93-4B5A6A339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6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5E4B5-E6D6-4F2E-AFD8-36846466E79D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04E38-1093-4FAB-9032-F8967B2E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E6486-BDC7-4770-BE04-E490D0C8108E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39708-FC72-4793-82AC-6D674CD08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302A-81B0-48A5-872F-AAE2BDE07DD6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D51D3-C684-46A3-8AA6-2F48A2F51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5ABED-16D5-4028-BA14-A36B88B7C4F4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3F876-8639-4199-8022-645A48FF9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B5FB8-D425-4628-B7BC-2592CF98CF72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82465-B60E-41A9-BD29-DFC3DFC75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D039A-B681-4634-A6CD-42557EA49523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26887-4E41-4641-9E52-BE3093CD4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689C3-7C77-4E10-9F2A-424188A7F195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D71C-865F-4322-80BD-551EE2979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5F025-2247-4381-A048-72D5B0BFB1FE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36219-A6FD-4E61-BF4D-40B26B969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B63CA-4917-4B8A-8A2F-AA7DEEEB8999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D6B7-2995-4FF0-A8A6-B5A3163F3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13149-1363-43B6-A6C2-82C050749E99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CF10F-E009-45B0-A928-EEEABFF6A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08CD8-4CF3-40AE-8C9C-B65F4429F5D6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2849-9A40-4688-91C5-A712BF62C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9"/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20"/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21"/>
          <a:srcRect t="28813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/>
          <p:cNvPicPr>
            <a:picLocks noChangeAspect="1"/>
          </p:cNvPicPr>
          <p:nvPr/>
        </p:nvPicPr>
        <p:blipFill>
          <a:blip r:embed="rId22"/>
          <a:srcRect b="23320"/>
          <a:stretch>
            <a:fillRect/>
          </a:stretch>
        </p:blipFill>
        <p:spPr bwMode="auto">
          <a:xfrm>
            <a:off x="8609013" y="6096000"/>
            <a:ext cx="993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238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78FFC8-BFC8-40F9-911E-192938889F74}" type="datetimeFigureOut">
              <a:rPr lang="en-US"/>
              <a:pPr>
                <a:defRPr/>
              </a:pPr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118" y="3225007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800" b="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3B64FD-5C7D-4615-AD03-9FDEC68CD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66" r:id="rId12"/>
    <p:sldLayoutId id="2147483654" r:id="rId13"/>
    <p:sldLayoutId id="2147483667" r:id="rId14"/>
    <p:sldLayoutId id="2147483668" r:id="rId15"/>
    <p:sldLayoutId id="2147483653" r:id="rId16"/>
    <p:sldLayoutId id="2147483652" r:id="rId17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ctrTitle"/>
          </p:nvPr>
        </p:nvSpPr>
        <p:spPr>
          <a:xfrm>
            <a:off x="1068388" y="866775"/>
            <a:ext cx="8824912" cy="3328988"/>
          </a:xfrm>
        </p:spPr>
        <p:txBody>
          <a:bodyPr/>
          <a:lstStyle/>
          <a:p>
            <a:pPr eaLnBrk="1" hangingPunct="1"/>
            <a:r>
              <a:rPr lang="zh-TW" altLang="en-US" smtClean="0"/>
              <a:t>黑面進旺之死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900" y="4195763"/>
            <a:ext cx="8824913" cy="1306512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cap="none" smtClean="0"/>
              <a:t>作者：鄭清文</a:t>
            </a:r>
            <a:endParaRPr lang="en-US" altLang="zh-TW" cap="none" smtClean="0"/>
          </a:p>
          <a:p>
            <a:pPr eaLnBrk="1" hangingPunct="1"/>
            <a:r>
              <a:rPr lang="zh-TW" altLang="en-US" cap="none" smtClean="0"/>
              <a:t>改寫：蔣馥蓮     </a:t>
            </a:r>
            <a:r>
              <a:rPr lang="en-US" altLang="zh-TW" cap="none" smtClean="0"/>
              <a:t>ATA099186</a:t>
            </a:r>
            <a:r>
              <a:rPr lang="zh-TW" altLang="en-US" cap="none" smtClean="0"/>
              <a:t>台四甲</a:t>
            </a:r>
          </a:p>
          <a:p>
            <a:pPr eaLnBrk="1" hangingPunct="1"/>
            <a:r>
              <a:rPr lang="zh-TW" altLang="en-US" cap="none" smtClean="0"/>
              <a:t>指導老師；楊允言  老師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889000"/>
          </a:xfrm>
        </p:spPr>
        <p:txBody>
          <a:bodyPr/>
          <a:lstStyle/>
          <a:p>
            <a:pPr eaLnBrk="1" hangingPunct="1"/>
            <a:r>
              <a:rPr lang="zh-TW" altLang="en-US" smtClean="0"/>
              <a:t>作者紹介</a:t>
            </a:r>
          </a:p>
        </p:txBody>
      </p:sp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646113" y="1200150"/>
            <a:ext cx="9404350" cy="504825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鄭清文（</a:t>
            </a:r>
            <a:r>
              <a:rPr lang="en-US" altLang="zh-TW" sz="2800" smtClean="0"/>
              <a:t>1932</a:t>
            </a:r>
            <a:r>
              <a:rPr lang="zh-TW" altLang="en-US" sz="2800" smtClean="0"/>
              <a:t>年</a:t>
            </a:r>
            <a:r>
              <a:rPr lang="en-US" altLang="zh-TW" sz="2800" smtClean="0"/>
              <a:t>9</a:t>
            </a:r>
            <a:r>
              <a:rPr lang="zh-TW" altLang="en-US" sz="2800" smtClean="0"/>
              <a:t>月</a:t>
            </a:r>
            <a:r>
              <a:rPr lang="en-US" altLang="zh-TW" sz="2800" smtClean="0"/>
              <a:t>16</a:t>
            </a:r>
            <a:r>
              <a:rPr lang="zh-TW" altLang="en-US" sz="2800" smtClean="0"/>
              <a:t>日－），桃園縣人，本姓李，後來予阿舅收養，改姓鄭，現在住佇台北市。</a:t>
            </a:r>
          </a:p>
          <a:p>
            <a:pPr eaLnBrk="1" hangingPunct="1"/>
            <a:r>
              <a:rPr lang="zh-TW" altLang="en-US" sz="2800" smtClean="0"/>
              <a:t>鄭清文大部分的短篇小說，攏對人內心生活的透視來浮現時代、社會的轉變予人心內的制約佮反應，擅長以平淡無奇的筆觸來呈現驚濤駭浪迭起的深層心內活動。</a:t>
            </a:r>
          </a:p>
          <a:p>
            <a:pPr eaLnBrk="1" hangingPunct="1"/>
            <a:r>
              <a:rPr lang="zh-TW" altLang="en-US" sz="2800" smtClean="0"/>
              <a:t>鄭清文佮李喬仝款屬於本省戰後第二代台灣作家。經歷過台灣日治時期，捌受過幾年日文教育，對「日本天年」的陰影記憶真深。因為這些本省第二代作家學習過日文，所以對外國文學的吸收能力佮領悟力較懸。李喬捌講伊「擅長描寫</a:t>
            </a:r>
            <a:r>
              <a:rPr lang="en-US" altLang="zh-TW" sz="2800" smtClean="0"/>
              <a:t>『</a:t>
            </a:r>
            <a:r>
              <a:rPr lang="zh-TW" altLang="en-US" sz="2800" smtClean="0"/>
              <a:t>悲劇的流程</a:t>
            </a:r>
            <a:r>
              <a:rPr lang="en-US" altLang="zh-TW" sz="2800" smtClean="0"/>
              <a:t>』</a:t>
            </a:r>
            <a:r>
              <a:rPr lang="zh-TW" altLang="en-US" sz="2800" smtClean="0"/>
              <a:t>」。</a:t>
            </a:r>
          </a:p>
          <a:p>
            <a:pPr eaLnBrk="1" hangingPunct="1"/>
            <a:endParaRPr lang="zh-TW" altLang="en-US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865187"/>
          </a:xfrm>
        </p:spPr>
        <p:txBody>
          <a:bodyPr/>
          <a:lstStyle/>
          <a:p>
            <a:pPr eaLnBrk="1" hangingPunct="1"/>
            <a:r>
              <a:rPr lang="zh-TW" altLang="en-US" smtClean="0"/>
              <a:t>文中主角</a:t>
            </a:r>
          </a:p>
        </p:txBody>
      </p:sp>
      <p:sp>
        <p:nvSpPr>
          <p:cNvPr id="21506" name="內容版面配置區 2"/>
          <p:cNvSpPr>
            <a:spLocks noGrp="1"/>
          </p:cNvSpPr>
          <p:nvPr>
            <p:ph idx="1"/>
          </p:nvPr>
        </p:nvSpPr>
        <p:spPr>
          <a:xfrm>
            <a:off x="1103313" y="1436688"/>
            <a:ext cx="8947150" cy="4811712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溪泉姆佮伊的後生進旺，佇小說內面個性顯明，有強烈反叛、反社會性格，佮傳統農村社會婦女形象不仝。「好吧，你就去當流氓吧，像你老子。不過你不要像他，你必須當一個大流氓回來。」 佮「你既然不能讀書做人，不能脫離那種生活，就給我做個大流氓回來吧，把殺死你爸爸的那個人也殺回來。」 對親像溪泉姆這款村婦來講，有按呢顛覆傳統的思維佮作法，實在袂當小看。鼓勵家己的後生做大鱸鰻，以其人之道還治其人之身的報復方式，做為後現代小說中「承認每一个人都有權力選擇家己的生活方式佮行為方式」 ，實在真相合。</a:t>
            </a:r>
            <a:endParaRPr lang="en-US" altLang="zh-TW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進旺性格親像伊的阿姆，極端個人中心主義的表現以外，行為中閣有一套家己的邏輯。進旺表現出反社會傳統的「英雄氣概」，甚至受到文章內底「我」的肯定佮贊同，所謂的真理，呈現多元面貌，對於世界認定的各種意義，也是多元的。「後現代主義強調文本意義的創造性，佇文本表演性活動中，真理是放逐，意義呈現是多種無確定性。」 進旺所作所為以佮周遭人物對他的評價，顯示中心的人物思考、議題佮評論，已經毋是傳統單一中心思考的小說所能涵蓋。</a:t>
            </a:r>
          </a:p>
          <a:p>
            <a:pPr eaLnBrk="1" hangingPunct="1"/>
            <a:endParaRPr lang="zh-TW" altLang="en-U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984250"/>
          </a:xfrm>
        </p:spPr>
        <p:txBody>
          <a:bodyPr/>
          <a:lstStyle/>
          <a:p>
            <a:pPr eaLnBrk="1" hangingPunct="1"/>
            <a:r>
              <a:rPr lang="zh-TW" altLang="en-US" smtClean="0"/>
              <a:t>翻寫內容</a:t>
            </a:r>
            <a:r>
              <a:rPr lang="en-US" altLang="zh-TW" smtClean="0"/>
              <a:t>(1)</a:t>
            </a:r>
            <a:endParaRPr lang="zh-TW" altLang="en-US" smtClean="0"/>
          </a:p>
        </p:txBody>
      </p:sp>
      <p:sp>
        <p:nvSpPr>
          <p:cNvPr id="23554" name="內容版面配置區 2"/>
          <p:cNvSpPr>
            <a:spLocks noGrp="1"/>
          </p:cNvSpPr>
          <p:nvPr>
            <p:ph idx="1"/>
          </p:nvPr>
        </p:nvSpPr>
        <p:spPr>
          <a:xfrm>
            <a:off x="1103313" y="1258888"/>
            <a:ext cx="8947150" cy="4989512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伊的阿姆叫做溪泉姆，自我捌代誌的時陣，就替阮兜洗衫，雖然伊替誠濟人洗過衫，無過攏無親像替阮兜洗衫仝款，從來無停過。若是其他的人想欲揣伊洗衫， 伊歡喜就洗，無歡喜就算予伊閣較濟錢，伊也無愛答應，街仔頂上好額的五先生恁兜，就請袂到伊。</a:t>
            </a:r>
            <a:endParaRPr lang="en-US" altLang="zh-TW" sz="2800" smtClean="0"/>
          </a:p>
          <a:p>
            <a:pPr eaLnBrk="1" hangingPunct="1"/>
            <a:r>
              <a:rPr lang="zh-TW" altLang="en-US" sz="2800" smtClean="0"/>
              <a:t>伊是遮爾鐵齒，毋知是毋是天生的，抑是因為恁阿姆的關係。有一擺，我聽到</a:t>
            </a:r>
            <a:r>
              <a:rPr lang="en-US" altLang="zh-TW" sz="2800" smtClean="0"/>
              <a:t>in</a:t>
            </a:r>
            <a:r>
              <a:rPr lang="zh-TW" altLang="en-US" sz="2800" smtClean="0"/>
              <a:t>阿姆共伊講：「查埔囡仔，哭啥，愛相舂，就拍贏，拍輸了，拍死了再轉來，但是不准你哭。」</a:t>
            </a:r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400" smtClean="0"/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793750"/>
          </a:xfrm>
        </p:spPr>
        <p:txBody>
          <a:bodyPr/>
          <a:lstStyle/>
          <a:p>
            <a:pPr eaLnBrk="1" hangingPunct="1"/>
            <a:r>
              <a:rPr lang="zh-TW" altLang="en-US" smtClean="0"/>
              <a:t>翻寫內容</a:t>
            </a:r>
            <a:r>
              <a:rPr lang="en-US" altLang="zh-TW" smtClean="0"/>
              <a:t>(2)</a:t>
            </a:r>
            <a:endParaRPr lang="zh-TW" altLang="en-US" smtClean="0"/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>
          <a:xfrm>
            <a:off x="996950" y="1354138"/>
            <a:ext cx="8947150" cy="5057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進旺予拍的時既無叫也無哭，只是兩蕊目睭歹歹的睨著老師。老師講，你無愛讀冊，就轉去厝內面吧。阮無看過老師遮爾歹過。進旺一聽，就真的共冊包收收咧轉去厝矣。彼時陣大概是三年仔的代誌。以後，老師雖然去</a:t>
            </a:r>
            <a:r>
              <a:rPr lang="en-US" altLang="zh-TW" sz="2800" smtClean="0"/>
              <a:t>in</a:t>
            </a:r>
            <a:r>
              <a:rPr lang="zh-TW" altLang="en-US" sz="2800" smtClean="0"/>
              <a:t>兜兩、三擺，</a:t>
            </a:r>
            <a:r>
              <a:rPr lang="en-US" altLang="zh-TW" sz="2800" smtClean="0"/>
              <a:t>in</a:t>
            </a:r>
            <a:r>
              <a:rPr lang="zh-TW" altLang="en-US" sz="2800" smtClean="0"/>
              <a:t>阿姆也求伊，伊煞無閣再轉去學校。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我講進旺予老師搧幾个喙䫌攏無哭，無定著有淡薄仔譀古。伊確實有流過目屎，我就看到矣。伊留的無是目屎，而是「目油」，親像沙走入去的時陣，流出來的。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title"/>
          </p:nvPr>
        </p:nvSpPr>
        <p:spPr>
          <a:xfrm>
            <a:off x="417513" y="96838"/>
            <a:ext cx="9404350" cy="936625"/>
          </a:xfrm>
        </p:spPr>
        <p:txBody>
          <a:bodyPr/>
          <a:lstStyle/>
          <a:p>
            <a:pPr eaLnBrk="1" hangingPunct="1"/>
            <a:r>
              <a:rPr lang="zh-TW" altLang="en-US" smtClean="0"/>
              <a:t>翻寫內容</a:t>
            </a:r>
            <a:r>
              <a:rPr lang="en-US" altLang="zh-TW" smtClean="0"/>
              <a:t>(3)</a:t>
            </a:r>
            <a:endParaRPr lang="zh-TW" altLang="en-US" smtClean="0"/>
          </a:p>
        </p:txBody>
      </p:sp>
      <p:sp>
        <p:nvSpPr>
          <p:cNvPr id="25602" name="內容版面配置區 2"/>
          <p:cNvSpPr>
            <a:spLocks noGrp="1"/>
          </p:cNvSpPr>
          <p:nvPr>
            <p:ph idx="1"/>
          </p:nvPr>
        </p:nvSpPr>
        <p:spPr>
          <a:xfrm>
            <a:off x="874713" y="1258888"/>
            <a:ext cx="8947150" cy="48339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自從溪泉伯死以後，溪泉姆全部的希望攏囥佇進旺伊的身上。本來，溪泉姆是希望進旺去讀冊的，溪泉姆</a:t>
            </a:r>
            <a:r>
              <a:rPr lang="en-US" altLang="zh-TW" sz="2800" smtClean="0"/>
              <a:t>in</a:t>
            </a:r>
            <a:r>
              <a:rPr lang="zh-TW" altLang="en-US" sz="2800" smtClean="0"/>
              <a:t>兜佇彼時欲佮讀冊結上關係真無簡單。伊想欲予進旺讀冊的原因，加減佮阮厝內有關係，誠有可能就是阮阿姆苦勸伊的。</a:t>
            </a:r>
          </a:p>
          <a:p>
            <a:pPr eaLnBrk="1" hangingPunct="1"/>
            <a:r>
              <a:rPr lang="zh-TW" altLang="en-US" sz="2800" smtClean="0"/>
              <a:t>但是進旺予老師趕轉去厝了後，溪泉牧也捌共進旺講愛伊轉去學校，只是進旺伊死也不愛轉去，溪泉姆也就無勉強伊啊。</a:t>
            </a:r>
          </a:p>
          <a:p>
            <a:pPr eaLnBrk="1" hangingPunct="1"/>
            <a:r>
              <a:rPr lang="zh-TW" altLang="en-US" sz="2800" smtClean="0"/>
              <a:t>「好！你就去做鱸鰻吧，像你的老爸仝款。毋過你也毋通像伊，愛做就愛做大鱸鰻轉來。」</a:t>
            </a:r>
          </a:p>
          <a:p>
            <a:pPr eaLnBrk="1" hangingPunct="1"/>
            <a:endParaRPr lang="zh-TW" alt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889000"/>
          </a:xfrm>
        </p:spPr>
        <p:txBody>
          <a:bodyPr/>
          <a:lstStyle/>
          <a:p>
            <a:pPr eaLnBrk="1" hangingPunct="1"/>
            <a:r>
              <a:rPr lang="zh-TW" altLang="en-US" smtClean="0"/>
              <a:t>困難詞彙</a:t>
            </a: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1103313" y="1947863"/>
            <a:ext cx="8947150" cy="4300537"/>
          </a:xfrm>
        </p:spPr>
        <p:txBody>
          <a:bodyPr/>
          <a:lstStyle/>
          <a:p>
            <a:pPr eaLnBrk="1" hangingPunct="1"/>
            <a:r>
              <a:rPr lang="zh-TW" altLang="en-US" sz="2400" smtClean="0"/>
              <a:t>塊塊方方的木桌－－－塊塊方方的木桌仔</a:t>
            </a:r>
            <a:endParaRPr lang="en-US" altLang="zh-TW" sz="2400" smtClean="0"/>
          </a:p>
          <a:p>
            <a:pPr eaLnBrk="1" hangingPunct="1"/>
            <a:r>
              <a:rPr lang="zh-TW" altLang="en-US" sz="2400" smtClean="0"/>
              <a:t>甬道－－－走道</a:t>
            </a:r>
            <a:endParaRPr lang="en-US" altLang="zh-TW" sz="2400" smtClean="0"/>
          </a:p>
          <a:p>
            <a:pPr eaLnBrk="1" hangingPunct="1"/>
            <a:r>
              <a:rPr lang="zh-TW" altLang="en-US" sz="2400" smtClean="0"/>
              <a:t>陰涼霉濕－－－濕濕上殕</a:t>
            </a:r>
            <a:r>
              <a:rPr lang="en-US" altLang="zh-TW" sz="2400" smtClean="0"/>
              <a:t>sip-sip</a:t>
            </a:r>
            <a:r>
              <a:rPr lang="zh-TW" altLang="en-US" sz="2400" smtClean="0"/>
              <a:t> </a:t>
            </a:r>
            <a:r>
              <a:rPr lang="en-US" altLang="zh-TW" sz="2400" smtClean="0"/>
              <a:t>tshiūnn-phú</a:t>
            </a:r>
          </a:p>
          <a:p>
            <a:pPr eaLnBrk="1" hangingPunct="1"/>
            <a:r>
              <a:rPr lang="zh-TW" altLang="en-US" sz="2400" smtClean="0"/>
              <a:t>勢均力敵－－－勢力平均</a:t>
            </a:r>
            <a:endParaRPr lang="en-US" altLang="zh-TW" sz="240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1526</TotalTime>
  <Words>1191</Words>
  <Application>Microsoft Office PowerPoint</Application>
  <PresentationFormat>自訂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簡報設計範本</vt:lpstr>
      </vt:variant>
      <vt:variant>
        <vt:i4>4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Arial</vt:lpstr>
      <vt:lpstr>新細明體</vt:lpstr>
      <vt:lpstr>Century Gothic</vt:lpstr>
      <vt:lpstr>Wingdings 3</vt:lpstr>
      <vt:lpstr>Calibri</vt:lpstr>
      <vt:lpstr>離子</vt:lpstr>
      <vt:lpstr>離子</vt:lpstr>
      <vt:lpstr>離子</vt:lpstr>
      <vt:lpstr>離子</vt:lpstr>
      <vt:lpstr>黑面進旺之死</vt:lpstr>
      <vt:lpstr>作者紹介</vt:lpstr>
      <vt:lpstr>文中主角</vt:lpstr>
      <vt:lpstr>投影片 4</vt:lpstr>
      <vt:lpstr>翻寫內容(1)</vt:lpstr>
      <vt:lpstr>翻寫內容(2)</vt:lpstr>
      <vt:lpstr>翻寫內容(3)</vt:lpstr>
      <vt:lpstr>困難詞彙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黑面進旺之死</dc:title>
  <dc:creator>莊琇吉</dc:creator>
  <cp:lastModifiedBy>TestUser</cp:lastModifiedBy>
  <cp:revision>10</cp:revision>
  <dcterms:created xsi:type="dcterms:W3CDTF">2014-05-27T17:07:39Z</dcterms:created>
  <dcterms:modified xsi:type="dcterms:W3CDTF">2014-06-10T18:31:04Z</dcterms:modified>
</cp:coreProperties>
</file>