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1" y="0"/>
            <a:ext cx="5847007" cy="43852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烏</a:t>
            </a:r>
            <a:r>
              <a:rPr lang="zh-TW" altLang="en-US" dirty="0" smtClean="0"/>
              <a:t>水溝                     </a:t>
            </a:r>
            <a:r>
              <a:rPr lang="zh-TW" altLang="en-US" sz="3600" dirty="0" smtClean="0"/>
              <a:t>姚嘉文 著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－</a:t>
            </a:r>
            <a:r>
              <a:rPr lang="zh-TW" altLang="en-US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台灣歷史小說集    台灣七色記之二</a:t>
            </a:r>
            <a:endParaRPr lang="en-US" altLang="zh-TW" sz="24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                                                                                學生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zh-TW" altLang="en-US" dirty="0" smtClean="0"/>
              <a:t>台三甲 </a:t>
            </a:r>
            <a:r>
              <a:rPr lang="en-US" altLang="zh-TW" dirty="0" smtClean="0"/>
              <a:t>ATA100121</a:t>
            </a:r>
            <a:r>
              <a:rPr lang="zh-TW" altLang="en-US" dirty="0" smtClean="0"/>
              <a:t> 陳昱君 </a:t>
            </a:r>
            <a:endParaRPr lang="en-US" altLang="zh-TW" dirty="0" smtClean="0"/>
          </a:p>
          <a:p>
            <a:r>
              <a:rPr lang="zh-TW" altLang="en-US" dirty="0" smtClean="0"/>
              <a:t>                                                                                指導老師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  楊允言    老師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2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89212" y="446088"/>
            <a:ext cx="4429774" cy="976312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作者紹介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姚嘉文</a:t>
            </a:r>
            <a:endParaRPr lang="zh-TW" altLang="en-US" sz="36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74" y="566670"/>
            <a:ext cx="4168266" cy="3126200"/>
          </a:xfrm>
        </p:spPr>
      </p:pic>
      <p:sp>
        <p:nvSpPr>
          <p:cNvPr id="9" name="文字版面配置區 8"/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3979013" cy="250974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彰化縣 和美人</a:t>
            </a:r>
            <a:endParaRPr lang="en-US" altLang="zh-TW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捌做過考試院院長</a:t>
            </a:r>
            <a:endParaRPr lang="en-US" altLang="zh-TW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伊的</a:t>
            </a:r>
            <a:r>
              <a:rPr lang="zh-TW" altLang="en-US" sz="2800" dirty="0" smtClean="0"/>
              <a:t>作品</a:t>
            </a:r>
            <a:r>
              <a:rPr lang="en-US" altLang="zh-TW" sz="2800" dirty="0" smtClean="0"/>
              <a:t>《</a:t>
            </a:r>
            <a:r>
              <a:rPr lang="zh-TW" altLang="en-US" sz="2800" dirty="0"/>
              <a:t>台灣七色記</a:t>
            </a:r>
            <a:r>
              <a:rPr lang="en-US" altLang="zh-TW" sz="2800" dirty="0"/>
              <a:t>》</a:t>
            </a:r>
            <a:r>
              <a:rPr lang="zh-TW" altLang="en-US" sz="2800" dirty="0" smtClean="0"/>
              <a:t>得著「</a:t>
            </a:r>
            <a:r>
              <a:rPr lang="zh-TW" altLang="en-US" sz="2800" dirty="0"/>
              <a:t>財團法人吳三連獎基金會</a:t>
            </a:r>
            <a:r>
              <a:rPr lang="zh-TW" altLang="en-US" sz="2800" dirty="0" smtClean="0"/>
              <a:t>」</a:t>
            </a:r>
            <a:r>
              <a:rPr lang="zh-TW" altLang="en-US" sz="2800" dirty="0"/>
              <a:t>小說類</a:t>
            </a:r>
            <a:r>
              <a:rPr lang="zh-TW" altLang="en-US" sz="2800" dirty="0" smtClean="0"/>
              <a:t>文學獎</a:t>
            </a:r>
            <a:endParaRPr lang="en-US" altLang="zh-TW" sz="28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2328234" y="4651283"/>
            <a:ext cx="9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伊講伊寫</a:t>
            </a:r>
            <a:r>
              <a:rPr lang="en-US" altLang="zh-TW" sz="2400" dirty="0"/>
              <a:t>《</a:t>
            </a:r>
            <a:r>
              <a:rPr lang="zh-TW" altLang="en-US" sz="2400" dirty="0"/>
              <a:t>台灣七色記</a:t>
            </a:r>
            <a:r>
              <a:rPr lang="en-US" altLang="zh-TW" sz="2400" dirty="0"/>
              <a:t>》</a:t>
            </a:r>
            <a:r>
              <a:rPr lang="zh-TW" altLang="en-US" sz="2400" dirty="0"/>
              <a:t>的主要目的</a:t>
            </a:r>
            <a:r>
              <a:rPr lang="zh-TW" altLang="en-US" sz="2400" dirty="0" smtClean="0"/>
              <a:t>，是將台灣</a:t>
            </a:r>
            <a:r>
              <a:rPr lang="zh-TW" altLang="en-US" sz="2400" dirty="0"/>
              <a:t>歷史</a:t>
            </a:r>
            <a:r>
              <a:rPr lang="zh-TW" altLang="en-US" sz="2400" dirty="0" smtClean="0"/>
              <a:t>真相揣轉來，無允准予人扭曲</a:t>
            </a:r>
            <a:r>
              <a:rPr lang="zh-TW" altLang="en-US" sz="2400" dirty="0"/>
              <a:t>、矮化</a:t>
            </a:r>
            <a:r>
              <a:rPr lang="zh-TW" altLang="en-US" sz="2400" dirty="0" smtClean="0"/>
              <a:t>台灣這</a:t>
            </a:r>
            <a:r>
              <a:rPr lang="zh-TW" altLang="en-US" sz="2400" dirty="0"/>
              <a:t>馬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國家地位。畢竟「歷史會過去，人物會死亡，</a:t>
            </a:r>
            <a:r>
              <a:rPr lang="zh-TW" altLang="en-US" sz="2400" dirty="0" smtClean="0"/>
              <a:t>記持煞袂消失</a:t>
            </a:r>
            <a:r>
              <a:rPr lang="zh-TW" altLang="en-US" sz="2400" dirty="0"/>
              <a:t>」，只有謹記</a:t>
            </a:r>
            <a:r>
              <a:rPr lang="zh-TW" altLang="en-US" sz="2400" dirty="0" smtClean="0"/>
              <a:t>歷史的教訓，袂</a:t>
            </a:r>
            <a:r>
              <a:rPr lang="zh-TW" altLang="en-US" sz="2400" dirty="0"/>
              <a:t>予</a:t>
            </a:r>
            <a:r>
              <a:rPr lang="zh-TW" altLang="en-US" sz="2400" dirty="0" smtClean="0"/>
              <a:t>錯誤</a:t>
            </a:r>
            <a:r>
              <a:rPr lang="zh-TW" altLang="en-US" sz="2400" dirty="0"/>
              <a:t>重演，台灣</a:t>
            </a:r>
            <a:r>
              <a:rPr lang="zh-TW" altLang="en-US" sz="2400" dirty="0" smtClean="0"/>
              <a:t>人才會當避免閣一擺的浩劫。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135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內容介紹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1027" y="1906073"/>
            <a:ext cx="8315481" cy="40824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故事</a:t>
            </a:r>
            <a:r>
              <a:rPr lang="zh-TW" altLang="en-US" sz="2800" dirty="0" smtClean="0"/>
              <a:t>是佇講明</a:t>
            </a:r>
            <a:r>
              <a:rPr lang="zh-TW" altLang="en-US" sz="2800" dirty="0" smtClean="0"/>
              <a:t>朝 鄭氏王朝的尾期</a:t>
            </a:r>
            <a:r>
              <a:rPr lang="zh-TW" altLang="en-US" sz="2800" dirty="0"/>
              <a:t>，東寧總制</a:t>
            </a:r>
            <a:r>
              <a:rPr lang="zh-TW" altLang="en-US" sz="2800" dirty="0" smtClean="0"/>
              <a:t>陳永華伊的手下有一个親近</a:t>
            </a:r>
            <a:r>
              <a:rPr lang="zh-TW" altLang="en-US" sz="2800" dirty="0"/>
              <a:t>的軍士李望山</a:t>
            </a:r>
            <a:r>
              <a:rPr lang="zh-TW" altLang="en-US" sz="2800" dirty="0" smtClean="0"/>
              <a:t>，佮一个對細漢</a:t>
            </a:r>
            <a:r>
              <a:rPr lang="zh-TW" altLang="en-US" sz="2800" dirty="0" smtClean="0"/>
              <a:t>著</a:t>
            </a:r>
            <a:r>
              <a:rPr lang="zh-TW" altLang="en-US" sz="2800" dirty="0"/>
              <a:t>綴</a:t>
            </a:r>
            <a:r>
              <a:rPr lang="zh-TW" altLang="en-US" sz="2800" dirty="0" smtClean="0"/>
              <a:t>伊</a:t>
            </a:r>
            <a:r>
              <a:rPr lang="zh-TW" altLang="en-US" sz="2800" dirty="0" smtClean="0"/>
              <a:t>的阿母</a:t>
            </a:r>
            <a:r>
              <a:rPr lang="zh-TW" altLang="en-US" sz="2800" dirty="0"/>
              <a:t>來</a:t>
            </a:r>
            <a:r>
              <a:rPr lang="zh-TW" altLang="en-US" sz="2800" dirty="0" smtClean="0"/>
              <a:t>台灣佇總制府服侍的</a:t>
            </a:r>
            <a:r>
              <a:rPr lang="zh-TW" altLang="en-US" sz="2800" dirty="0"/>
              <a:t>少女陳素面，日久生情，雙方私定終生</a:t>
            </a:r>
            <a:r>
              <a:rPr lang="zh-TW" altLang="en-US" sz="2800" dirty="0" smtClean="0"/>
              <a:t>，毌過隨著</a:t>
            </a:r>
            <a:r>
              <a:rPr lang="zh-TW" altLang="en-US" sz="2800" dirty="0"/>
              <a:t>鄭</a:t>
            </a:r>
            <a:r>
              <a:rPr lang="zh-TW" altLang="en-US" sz="2800" dirty="0" smtClean="0"/>
              <a:t>氏佮清朝雙方</a:t>
            </a:r>
            <a:r>
              <a:rPr lang="zh-TW" altLang="en-US" sz="2800" dirty="0"/>
              <a:t>的衝突愈演</a:t>
            </a:r>
            <a:r>
              <a:rPr lang="zh-TW" altLang="en-US" sz="2800" dirty="0" smtClean="0"/>
              <a:t>愈激烈</a:t>
            </a:r>
            <a:r>
              <a:rPr lang="zh-TW" altLang="en-US" sz="2800" dirty="0"/>
              <a:t>，李望山也</a:t>
            </a:r>
            <a:r>
              <a:rPr lang="zh-TW" altLang="en-US" sz="2800" dirty="0" smtClean="0"/>
              <a:t>面對著個人的感情佮信念的選</a:t>
            </a:r>
            <a:r>
              <a:rPr lang="zh-TW" altLang="en-US" sz="2800" dirty="0"/>
              <a:t>擇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內容介紹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47503" y="2107842"/>
            <a:ext cx="8602529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我這擺選讀的這段主要</a:t>
            </a:r>
            <a:r>
              <a:rPr lang="zh-TW" altLang="en-US" sz="2800" dirty="0" smtClean="0"/>
              <a:t>是講</a:t>
            </a:r>
            <a:r>
              <a:rPr lang="zh-TW" altLang="en-US" sz="2800" dirty="0" smtClean="0"/>
              <a:t>監國爺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鄭克𡒉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死了後，無偌久監國夫人自盡，董國太嘛破病死矣</a:t>
            </a:r>
            <a:r>
              <a:rPr lang="zh-TW" altLang="en-US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r>
              <a:rPr lang="zh-TW" altLang="en-US" sz="2800" dirty="0" smtClean="0"/>
              <a:t>會使替</a:t>
            </a:r>
            <a:r>
              <a:rPr lang="zh-TW" altLang="en-US" sz="2800" dirty="0" smtClean="0">
                <a:latin typeface="+mn-ea"/>
              </a:rPr>
              <a:t>素面主婚的人就干焦賰舵公伯一个。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舵公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伯閣佇海外無轉來。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素面煩惱佇馮巧舍壓逼之下，伊佮望山的感情到底是欲按怎？</a:t>
            </a:r>
            <a:endParaRPr lang="en-US" altLang="zh-TW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唸</a:t>
            </a:r>
            <a:r>
              <a:rPr lang="zh-TW" altLang="en-US" sz="4400" dirty="0" smtClean="0"/>
              <a:t>讀</a:t>
            </a:r>
            <a:r>
              <a:rPr lang="zh-TW" altLang="en-US" sz="4400" dirty="0"/>
              <a:t>的</a:t>
            </a:r>
            <a:r>
              <a:rPr lang="zh-TW" altLang="en-US" sz="4400" dirty="0" smtClean="0"/>
              <a:t>部份內容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2395" y="1905000"/>
            <a:ext cx="8293436" cy="40062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望山實在真著急，猶毋過伊就是按</a:t>
            </a:r>
            <a:r>
              <a:rPr lang="zh-TW" altLang="en-US" sz="2800" dirty="0" smtClean="0"/>
              <a:t>呢</a:t>
            </a:r>
            <a:r>
              <a:rPr lang="zh-TW" altLang="en-US" sz="2800" dirty="0" smtClean="0"/>
              <a:t>講話溫溫吞吞，</a:t>
            </a:r>
            <a:r>
              <a:rPr lang="zh-TW" altLang="en-US" sz="2800" dirty="0"/>
              <a:t>素面雖然受氣，也是無法度逼伊</a:t>
            </a:r>
            <a:r>
              <a:rPr lang="zh-TW" altLang="en-US" sz="2800" dirty="0" smtClean="0"/>
              <a:t>。</a:t>
            </a:r>
            <a:endParaRPr lang="zh-TW" altLang="en-US" sz="2800" dirty="0"/>
          </a:p>
          <a:p>
            <a:r>
              <a:rPr lang="zh-TW" altLang="en-US" sz="2800" dirty="0"/>
              <a:t>兩人開始沓沓仔講起馮巧舍，望山講伊見過彼个人一擺，無講話</a:t>
            </a:r>
            <a:r>
              <a:rPr lang="zh-TW" altLang="en-US" sz="2800" dirty="0" smtClean="0"/>
              <a:t>，毋知</a:t>
            </a:r>
            <a:r>
              <a:rPr lang="zh-TW" altLang="en-US" sz="2800" dirty="0"/>
              <a:t>影彼个人是怎樣的人。素面將佇安平予馮巧舍</a:t>
            </a:r>
            <a:r>
              <a:rPr lang="zh-TW" altLang="en-US" sz="2800" dirty="0" smtClean="0"/>
              <a:t>看佮意到</a:t>
            </a:r>
            <a:r>
              <a:rPr lang="zh-TW" altLang="en-US" sz="2800" dirty="0"/>
              <a:t>今種種的過程詳細講予望山聽，望山大部分攏已經知影，這馬是閣較清楚講矣，是希望伊會想辦法對付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14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0125" y="1004552"/>
            <a:ext cx="7829796" cy="4893791"/>
          </a:xfrm>
        </p:spPr>
        <p:txBody>
          <a:bodyPr/>
          <a:lstStyle/>
          <a:p>
            <a:r>
              <a:rPr lang="zh-TW" altLang="en-US" sz="2800" dirty="0">
                <a:latin typeface="+mn-ea"/>
              </a:rPr>
              <a:t>猶毋過望山無啥物對付的辦法，素面閣逼問伊講：「望山，咱是欲按怎？」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+mn-ea"/>
              </a:rPr>
              <a:t>    望</a:t>
            </a:r>
            <a:r>
              <a:rPr lang="zh-TW" altLang="en-US" sz="2800" dirty="0">
                <a:latin typeface="+mn-ea"/>
              </a:rPr>
              <a:t>山也是彼句話：「只有等舵公伯轉來！」</a:t>
            </a:r>
          </a:p>
          <a:p>
            <a:r>
              <a:rPr lang="zh-TW" altLang="en-US" sz="2800" dirty="0">
                <a:latin typeface="+mn-ea"/>
              </a:rPr>
              <a:t>「萬一舵公伯無轉來咧？舵公伯就是轉來，</a:t>
            </a:r>
            <a:r>
              <a:rPr lang="zh-TW" altLang="en-US" sz="2800" dirty="0" smtClean="0">
                <a:latin typeface="+mn-ea"/>
              </a:rPr>
              <a:t>也著愛</a:t>
            </a:r>
            <a:r>
              <a:rPr lang="zh-TW" altLang="en-US" sz="2800" dirty="0">
                <a:latin typeface="+mn-ea"/>
              </a:rPr>
              <a:t>靠沈侯爺的力量。我看，沈府爺是無法度對付馮府的。馮府連鄭府攏無</a:t>
            </a:r>
            <a:r>
              <a:rPr lang="zh-TW" altLang="en-US" sz="2800" dirty="0" smtClean="0">
                <a:latin typeface="+mn-ea"/>
              </a:rPr>
              <a:t>看佇眼</a:t>
            </a:r>
            <a:r>
              <a:rPr lang="zh-TW" altLang="en-US" sz="2800" dirty="0">
                <a:latin typeface="+mn-ea"/>
              </a:rPr>
              <a:t>內，怎樣會聽沈府的話咧？」</a:t>
            </a:r>
          </a:p>
          <a:p>
            <a:r>
              <a:rPr lang="zh-TW" altLang="en-US" sz="2800" dirty="0">
                <a:latin typeface="+mn-ea"/>
              </a:rPr>
              <a:t>「按呢咱是欲按怎？」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2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困難</a:t>
            </a:r>
            <a:r>
              <a:rPr lang="zh-TW" altLang="en-US" sz="4400" dirty="0"/>
              <a:t>的</a:t>
            </a:r>
            <a:r>
              <a:rPr lang="zh-TW" altLang="en-US" sz="4400" dirty="0" smtClean="0"/>
              <a:t>語詞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 smtClean="0"/>
              <a:t>到今   </a:t>
            </a:r>
            <a:r>
              <a:rPr lang="en-US" altLang="zh-TW" sz="2800" dirty="0" err="1" smtClean="0"/>
              <a:t>kàu-tann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解釋</a:t>
            </a:r>
            <a:r>
              <a:rPr lang="zh-TW" altLang="en-US" sz="2800" dirty="0"/>
              <a:t>：及今、如今、至今。到如今</a:t>
            </a:r>
            <a:endParaRPr lang="en-US" altLang="zh-TW" sz="2800" dirty="0" smtClean="0"/>
          </a:p>
          <a:p>
            <a:r>
              <a:rPr lang="zh-TW" altLang="en-US" sz="2800" dirty="0" smtClean="0"/>
              <a:t>舵公   </a:t>
            </a:r>
            <a:r>
              <a:rPr lang="en-US" altLang="zh-TW" sz="2800" dirty="0" err="1" smtClean="0"/>
              <a:t>tāi-kong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解釋</a:t>
            </a:r>
            <a:r>
              <a:rPr lang="zh-TW" altLang="en-US" sz="2800" dirty="0"/>
              <a:t>：船長、舵手</a:t>
            </a:r>
          </a:p>
          <a:p>
            <a:r>
              <a:rPr lang="zh-TW" altLang="en-US" sz="2800" dirty="0" smtClean="0"/>
              <a:t>馮  </a:t>
            </a:r>
            <a:r>
              <a:rPr lang="en-US" altLang="zh-TW" sz="2800" dirty="0" err="1"/>
              <a:t>Pâng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1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多謝逐家</a:t>
            </a:r>
            <a:endParaRPr lang="zh-TW" altLang="en-US" sz="5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BYE </a:t>
            </a:r>
            <a:r>
              <a:rPr lang="en-US" altLang="zh-TW" dirty="0" err="1" smtClean="0"/>
              <a:t>BYE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60" y="3618963"/>
            <a:ext cx="267345" cy="2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605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Century Gothic</vt:lpstr>
      <vt:lpstr>Wingdings 3</vt:lpstr>
      <vt:lpstr>絲縷</vt:lpstr>
      <vt:lpstr>烏水溝                     姚嘉文 著</vt:lpstr>
      <vt:lpstr>作者紹介-姚嘉文</vt:lpstr>
      <vt:lpstr>內容介紹</vt:lpstr>
      <vt:lpstr>內容介紹</vt:lpstr>
      <vt:lpstr>唸讀的部份內容</vt:lpstr>
      <vt:lpstr>PowerPoint 簡報</vt:lpstr>
      <vt:lpstr>困難的語詞</vt:lpstr>
      <vt:lpstr>多謝逐家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黑水溝</dc:title>
  <dc:creator>joy</dc:creator>
  <cp:lastModifiedBy>joy</cp:lastModifiedBy>
  <cp:revision>20</cp:revision>
  <dcterms:created xsi:type="dcterms:W3CDTF">2014-04-29T15:22:09Z</dcterms:created>
  <dcterms:modified xsi:type="dcterms:W3CDTF">2014-06-15T14:27:50Z</dcterms:modified>
</cp:coreProperties>
</file>