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478A7-A5E2-45F1-B2D1-453E2B8AE182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9B77-0322-4590-AC48-BD56FBC55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6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9B77-0322-4590-AC48-BD56FBC55C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3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8432-584B-43F3-8E62-A16B9F81598A}" type="datetimeFigureOut">
              <a:rPr lang="zh-TW" altLang="en-US" smtClean="0"/>
              <a:t>2014/5/13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BAB-D103-46C5-9107-9B3C7567D6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916416" cy="4680520"/>
          </a:xfrm>
        </p:spPr>
        <p:txBody>
          <a:bodyPr>
            <a:normAutofit/>
          </a:bodyPr>
          <a:lstStyle/>
          <a:p>
            <a:r>
              <a:rPr lang="zh-TW" altLang="en-US" sz="8800" dirty="0" smtClean="0"/>
              <a:t>烏水溝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台灣歷史小說集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台灣七色記之二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4000" dirty="0" smtClean="0"/>
              <a:t>作者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姚嘉文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5616" y="5229200"/>
            <a:ext cx="6400800" cy="146456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學生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台三甲 </a:t>
            </a:r>
            <a:r>
              <a:rPr lang="en-US" altLang="zh-TW" dirty="0" smtClean="0">
                <a:solidFill>
                  <a:schemeClr val="tx1"/>
                </a:solidFill>
              </a:rPr>
              <a:t>ATA100137 </a:t>
            </a:r>
            <a:r>
              <a:rPr lang="zh-TW" altLang="en-US" dirty="0" smtClean="0">
                <a:solidFill>
                  <a:schemeClr val="tx1"/>
                </a:solidFill>
              </a:rPr>
              <a:t>蕭晴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指導</a:t>
            </a:r>
            <a:r>
              <a:rPr lang="zh-TW" altLang="en-US" dirty="0" smtClean="0">
                <a:solidFill>
                  <a:schemeClr val="tx1"/>
                </a:solidFill>
              </a:rPr>
              <a:t>老師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楊允言 老師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736" y="836712"/>
            <a:ext cx="5198554" cy="1143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作者介紹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姚嘉文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4610"/>
            <a:ext cx="2023492" cy="2878877"/>
          </a:xfrm>
        </p:spPr>
      </p:pic>
      <p:sp>
        <p:nvSpPr>
          <p:cNvPr id="5" name="文字方塊 4"/>
          <p:cNvSpPr txBox="1"/>
          <p:nvPr/>
        </p:nvSpPr>
        <p:spPr>
          <a:xfrm>
            <a:off x="362512" y="2060848"/>
            <a:ext cx="47525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00" dirty="0" smtClean="0"/>
              <a:t>1.</a:t>
            </a:r>
            <a:r>
              <a:rPr lang="zh-TW" altLang="en-US" sz="3800" dirty="0" smtClean="0"/>
              <a:t>彰化人</a:t>
            </a:r>
            <a:endParaRPr lang="en-US" altLang="zh-TW" sz="3800" dirty="0" smtClean="0"/>
          </a:p>
          <a:p>
            <a:r>
              <a:rPr lang="en-US" altLang="zh-TW" sz="3800" dirty="0" smtClean="0"/>
              <a:t>2.</a:t>
            </a:r>
            <a:r>
              <a:rPr lang="zh-TW" altLang="en-US" sz="3800" dirty="0"/>
              <a:t>做</a:t>
            </a:r>
            <a:r>
              <a:rPr lang="zh-TW" altLang="en-US" sz="3800" dirty="0" smtClean="0"/>
              <a:t>過考試院院長佮  民進黨黨主席</a:t>
            </a:r>
            <a:endParaRPr lang="en-US" altLang="zh-TW" sz="3800" dirty="0" smtClean="0"/>
          </a:p>
          <a:p>
            <a:r>
              <a:rPr lang="en-US" altLang="zh-TW" sz="3800" dirty="0" smtClean="0"/>
              <a:t>3.</a:t>
            </a:r>
            <a:r>
              <a:rPr lang="zh-TW" altLang="en-US" sz="3800" dirty="0" smtClean="0"/>
              <a:t>參加過美麗島事件，予政府關七年，而且佇櫳仔內完成台灣七色記</a:t>
            </a:r>
            <a:endParaRPr lang="zh-TW" altLang="en-US" sz="3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64088" y="3068960"/>
            <a:ext cx="3661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我在那虛幻和真實的往來奔波旅途中熬苦獨行。</a:t>
            </a:r>
            <a:br>
              <a:rPr lang="zh-TW" altLang="en-US" sz="2400" b="1" dirty="0"/>
            </a:br>
            <a:r>
              <a:rPr lang="zh-TW" altLang="en-US" sz="2400" b="1" dirty="0"/>
              <a:t>現在我回來了。我帶回了七本有不同顏色的歷史小說。</a:t>
            </a:r>
            <a:br>
              <a:rPr lang="zh-TW" altLang="en-US" sz="2400" b="1" dirty="0"/>
            </a:br>
            <a:r>
              <a:rPr lang="zh-TW" altLang="en-US" sz="2400" b="1" dirty="0"/>
              <a:t>它們會向大家敘說吾祖吾土七彩繽紛的各種故事。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57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素面因為袂當嫁予望山，跳海自殺。望山因為陳總制以前愛伊堅持反清復明的願望，失去素面，了後，頂面的人又閣投降</a:t>
            </a:r>
            <a:r>
              <a:rPr lang="en-US" altLang="zh-TW" dirty="0" smtClean="0"/>
              <a:t>(</a:t>
            </a:r>
            <a:r>
              <a:rPr lang="en-US" altLang="zh-TW" dirty="0" err="1"/>
              <a:t>tâu-hâng</a:t>
            </a:r>
            <a:r>
              <a:rPr lang="en-US" altLang="zh-TW" dirty="0" smtClean="0"/>
              <a:t>)</a:t>
            </a:r>
            <a:r>
              <a:rPr lang="zh-TW" altLang="en-US" dirty="0" smtClean="0"/>
              <a:t>清朝。經過遐爾濟的代誌，望山失望痛苦，伊決定去做和尚。最後，伊佮ㄧ陣兄弟，佇素面的墓前，咒誓欲反清復明。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76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唸讀的部分內容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我應不應該穿這套外衫，坐佇馮府來的花轎，過去做馮家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’’</a:t>
            </a:r>
            <a:r>
              <a:rPr lang="zh-TW" altLang="en-US" dirty="0" smtClean="0"/>
              <a:t>四姊</a:t>
            </a:r>
            <a:r>
              <a:rPr lang="en-US" altLang="zh-TW" dirty="0" smtClean="0"/>
              <a:t>’’</a:t>
            </a:r>
            <a:r>
              <a:rPr lang="zh-TW" altLang="en-US" dirty="0" smtClean="0"/>
              <a:t>，</a:t>
            </a:r>
            <a:r>
              <a:rPr lang="zh-TW" altLang="en-US" dirty="0"/>
              <a:t>去佮馮巧舍仝眠床咧</a:t>
            </a:r>
            <a:r>
              <a:rPr lang="en-US" altLang="zh-TW" dirty="0"/>
              <a:t>?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海水</a:t>
            </a:r>
            <a:r>
              <a:rPr lang="zh-TW" altLang="en-US" dirty="0"/>
              <a:t>劈劈拍拍咧響，海水</a:t>
            </a:r>
            <a:r>
              <a:rPr lang="zh-TW" altLang="en-US" dirty="0" smtClean="0"/>
              <a:t>袂記</a:t>
            </a:r>
            <a:r>
              <a:rPr lang="zh-TW" altLang="en-US" dirty="0"/>
              <a:t>得</a:t>
            </a:r>
            <a:r>
              <a:rPr lang="zh-TW" altLang="en-US" dirty="0" smtClean="0"/>
              <a:t>我</a:t>
            </a:r>
            <a:r>
              <a:rPr lang="zh-TW" altLang="en-US" dirty="0"/>
              <a:t>彼日的誓言，東南兄做鬼也袂原諒我嫁予馮巧舍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zh-TW" altLang="en-US" dirty="0"/>
              <a:t>但是我會當按怎咧</a:t>
            </a:r>
            <a:r>
              <a:rPr lang="en-US" altLang="zh-TW" dirty="0"/>
              <a:t>?</a:t>
            </a:r>
            <a:r>
              <a:rPr lang="zh-TW" altLang="en-US" dirty="0"/>
              <a:t>望山袂當管，別人袂當管。阿母</a:t>
            </a:r>
            <a:r>
              <a:rPr lang="zh-TW" altLang="en-US" dirty="0" smtClean="0"/>
              <a:t>已經</a:t>
            </a:r>
            <a:r>
              <a:rPr lang="zh-TW" altLang="en-US" dirty="0" smtClean="0"/>
              <a:t>答應</a:t>
            </a:r>
            <a:r>
              <a:rPr lang="zh-TW" altLang="en-US" dirty="0"/>
              <a:t>婚事</a:t>
            </a:r>
            <a:r>
              <a:rPr lang="zh-TW" altLang="en-US" dirty="0" smtClean="0"/>
              <a:t>，</a:t>
            </a:r>
            <a:r>
              <a:rPr lang="zh-TW" altLang="en-US" dirty="0"/>
              <a:t>舵公伯父女的生活要緊，我如今無愛嫁欲按</a:t>
            </a:r>
            <a:r>
              <a:rPr lang="zh-TW" altLang="en-US" dirty="0" smtClean="0"/>
              <a:t>怎</a:t>
            </a:r>
            <a:r>
              <a:rPr lang="en-US" altLang="zh-TW" dirty="0" smtClean="0"/>
              <a:t>?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4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唸讀的部分內容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素面又閣感覺倒手佮倒爿喙䫌咧癢，又閣伸倒手捧水洗擦。每一擺擦了以後才會感覺爽快。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只有阿爸會當佮我講我應不應該嫁過去。阿爸會佮我講我應不應該穿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這領舵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公伯洋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船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tshuā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轉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來的南洋綢布做的新娘衫嫁去安平，嫁去遐安平島頂的人責罵的馮家惡少巧舍爺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58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困難的字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舵公   </a:t>
            </a:r>
            <a:r>
              <a:rPr lang="en-US" altLang="zh-TW" dirty="0" err="1"/>
              <a:t>tāi-kong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en-US" dirty="0" smtClean="0"/>
              <a:t>解釋</a:t>
            </a:r>
            <a:r>
              <a:rPr lang="en-US" altLang="zh-TW" dirty="0" smtClean="0"/>
              <a:t>:</a:t>
            </a:r>
            <a:r>
              <a:rPr lang="zh-TW" altLang="en-US" dirty="0" smtClean="0"/>
              <a:t>船長</a:t>
            </a:r>
            <a:r>
              <a:rPr lang="zh-TW" altLang="en-US" dirty="0"/>
              <a:t>、舵手</a:t>
            </a:r>
          </a:p>
          <a:p>
            <a:r>
              <a:rPr lang="zh-TW" altLang="en-US" dirty="0" smtClean="0"/>
              <a:t>木屐 </a:t>
            </a:r>
            <a:r>
              <a:rPr lang="en-US" altLang="zh-TW" dirty="0" err="1"/>
              <a:t>ba̍k-kia̍</a:t>
            </a:r>
            <a:r>
              <a:rPr lang="en-US" altLang="zh-TW" dirty="0" err="1" smtClean="0"/>
              <a:t>h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解釋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有人唸柴屐</a:t>
            </a:r>
            <a:r>
              <a:rPr lang="en-US" altLang="zh-TW" dirty="0" err="1" smtClean="0"/>
              <a:t>tshâ-kia</a:t>
            </a:r>
            <a:r>
              <a:rPr lang="en-US" altLang="zh-TW" dirty="0" err="1"/>
              <a:t>̍</a:t>
            </a:r>
            <a:r>
              <a:rPr lang="en-US" altLang="zh-TW" dirty="0" err="1" smtClean="0"/>
              <a:t>h</a:t>
            </a:r>
            <a:endParaRPr lang="en-US" altLang="zh-TW" dirty="0" smtClean="0"/>
          </a:p>
          <a:p>
            <a:r>
              <a:rPr lang="zh-TW" altLang="en-US" dirty="0" smtClean="0"/>
              <a:t>澎湖 </a:t>
            </a:r>
            <a:r>
              <a:rPr lang="en-US" altLang="zh-TW" dirty="0" err="1" smtClean="0"/>
              <a:t>Phênn-ôo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解釋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有人唸</a:t>
            </a:r>
            <a:r>
              <a:rPr lang="en-US" altLang="zh-TW" dirty="0" err="1"/>
              <a:t>Phînn-ôo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5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1560" y="2492896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 smtClean="0"/>
              <a:t>感謝逐</a:t>
            </a:r>
            <a:r>
              <a:rPr lang="zh-TW" altLang="en-US" sz="8800" dirty="0"/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19831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423</Words>
  <Application>Microsoft Office PowerPoint</Application>
  <PresentationFormat>如螢幕大小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烏水溝  台灣歷史小說集-台灣七色記之二 作者:姚嘉文</vt:lpstr>
      <vt:lpstr>作者介紹-姚嘉文</vt:lpstr>
      <vt:lpstr>內容介紹</vt:lpstr>
      <vt:lpstr>唸讀的部分內容</vt:lpstr>
      <vt:lpstr>唸讀的部分內容</vt:lpstr>
      <vt:lpstr>困難的字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烏水溝  台灣歷史小說集-台灣七色記之二 作者:姚嘉文</dc:title>
  <dc:creator>vaio</dc:creator>
  <cp:lastModifiedBy>joy</cp:lastModifiedBy>
  <cp:revision>16</cp:revision>
  <dcterms:created xsi:type="dcterms:W3CDTF">2014-05-12T11:27:14Z</dcterms:created>
  <dcterms:modified xsi:type="dcterms:W3CDTF">2014-05-13T10:01:10Z</dcterms:modified>
</cp:coreProperties>
</file>