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6CBE-0C7D-403D-9D01-F1E79EE06606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9D9394-A9DC-4E03-8B2A-5D377B97AA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6CBE-0C7D-403D-9D01-F1E79EE06606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9394-A9DC-4E03-8B2A-5D377B97AA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9D9394-A9DC-4E03-8B2A-5D377B97AA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6CBE-0C7D-403D-9D01-F1E79EE06606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6CBE-0C7D-403D-9D01-F1E79EE06606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9D9394-A9DC-4E03-8B2A-5D377B97AA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6CBE-0C7D-403D-9D01-F1E79EE06606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9D9394-A9DC-4E03-8B2A-5D377B97AA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A9A6CBE-0C7D-403D-9D01-F1E79EE06606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9394-A9DC-4E03-8B2A-5D377B97AA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6CBE-0C7D-403D-9D01-F1E79EE06606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9D9394-A9DC-4E03-8B2A-5D377B97AA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6CBE-0C7D-403D-9D01-F1E79EE06606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9D9394-A9DC-4E03-8B2A-5D377B97AA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6CBE-0C7D-403D-9D01-F1E79EE06606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9D9394-A9DC-4E03-8B2A-5D377B97AA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9D9394-A9DC-4E03-8B2A-5D377B97AA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6CBE-0C7D-403D-9D01-F1E79EE06606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9D9394-A9DC-4E03-8B2A-5D377B97AA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A9A6CBE-0C7D-403D-9D01-F1E79EE06606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A9A6CBE-0C7D-403D-9D01-F1E79EE06606}" type="datetimeFigureOut">
              <a:rPr lang="zh-TW" altLang="en-US" smtClean="0"/>
              <a:t>2014/6/16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9D9394-A9DC-4E03-8B2A-5D377B97AA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台三甲</a:t>
            </a:r>
            <a:r>
              <a:rPr lang="en-US" altLang="zh-TW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</a:br>
            <a:r>
              <a:rPr lang="en-US" altLang="zh-TW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ATA100139</a:t>
            </a:r>
            <a:br>
              <a:rPr lang="en-US" altLang="zh-TW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</a:br>
            <a:r>
              <a:rPr lang="zh-TW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陳思穎</a:t>
            </a:r>
            <a:endParaRPr lang="zh-TW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朱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點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人   脫穎</a:t>
            </a:r>
            <a:endParaRPr lang="zh-TW" altLang="en-US" sz="54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87672"/>
            <a:ext cx="2376264" cy="332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534400" cy="758952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作者</a:t>
            </a:r>
            <a:endParaRPr lang="zh-TW" altLang="en-US" sz="60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原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底的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名是朱石頭，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朱點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人是他的筆名。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伊較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早的作品攏是由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男女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戀愛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去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表現讀冊人對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個人自由的追求，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後期的作品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是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寫實與批判較濟。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作品以中文小說為主，主題有男女感情的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照鏡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，公眾的生活，關懷弱勢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族群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，反對殖民。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19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34400" cy="758952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內容介紹</a:t>
            </a:r>
            <a:endParaRPr lang="zh-TW" alt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〈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脫穎</a:t>
            </a:r>
            <a:r>
              <a:rPr lang="en-US" altLang="zh-TW" sz="3500" dirty="0">
                <a:latin typeface="標楷體" pitchFamily="65" charset="-120"/>
                <a:ea typeface="標楷體" pitchFamily="65" charset="-120"/>
              </a:rPr>
              <a:t>〉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中的主角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陳三貴，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由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台灣人到日本人，予人足討厭矣。小說內面描寫台灣人漸漸的支持日本，閣寫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著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日本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欺負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台灣人佮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驚死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一面，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為了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確定查某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囝的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幸福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，紲需要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看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袂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起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台灣人去救</a:t>
            </a:r>
            <a:r>
              <a:rPr lang="en-US" altLang="zh-TW" sz="3500" dirty="0" smtClean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共台灣人剾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洗嘛消遣日本人。規篇小說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以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陳三貴對敏子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愛情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當作重點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、轉變的所在是佇戰爭以後，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他對日本的敵意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因為愛情無去矣，</a:t>
            </a:r>
            <a:r>
              <a:rPr lang="zh-TW" altLang="en-US" sz="3500" dirty="0">
                <a:latin typeface="標楷體" pitchFamily="65" charset="-120"/>
                <a:ea typeface="標楷體" pitchFamily="65" charset="-120"/>
              </a:rPr>
              <a:t>而且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戰爭總算予伊實現伊的夢，嘛予伊完全失去了對家己的認同。</a:t>
            </a:r>
            <a:endParaRPr lang="zh-TW" altLang="en-US" sz="35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32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34400" cy="758952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唸讀的部分</a:t>
            </a:r>
            <a:endParaRPr lang="zh-TW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三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貴父母對伊的疼痛，嘛親像疼兩个阿兄仝款。有差別的，就是伊無出世佇阿兄進前，因為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父母儉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的錢攏予阿兄娶某，所以對伊將來的婚姻問題，實在是無法度。</a:t>
            </a:r>
          </a:p>
          <a:p>
            <a:pPr marL="0" indent="0">
              <a:buNone/>
            </a:pP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阿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兄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猶未結婚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的時陣，攏予伊一寡零星。到結婚了後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就攏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聽某的話，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連一仙錢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攏無予伊矣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，是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因為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「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三貴已經毋是囡仔矣，而且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伊嘛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無趁錢。」</a:t>
            </a:r>
          </a:p>
          <a:p>
            <a:pPr marL="0" indent="0">
              <a:buNone/>
            </a:pP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876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700808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毋過代誌若是按呢爾爾，閣無啥物要緊，無奈兄嫂</a:t>
            </a:r>
            <a:r>
              <a:rPr lang="en-US" altLang="zh-TW" sz="3600" dirty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閣袂使好好矣鬥陣，定定吵家抐宅，所以共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兄弟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之中的平和攏破壞矣。佇彼个時陣開始厝內敢若反背的營隊，無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一時定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，伊的父母看</a:t>
            </a:r>
            <a:r>
              <a:rPr lang="en-US" altLang="zh-TW" sz="3600" dirty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按呢，想講</a:t>
            </a:r>
            <a:r>
              <a:rPr lang="en-US" altLang="zh-TW" sz="3600" dirty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一定欲反目矣</a:t>
            </a:r>
            <a:r>
              <a:rPr lang="en-US" altLang="zh-TW" sz="3600" dirty="0">
                <a:latin typeface="標楷體" pitchFamily="65" charset="-120"/>
                <a:ea typeface="標楷體" pitchFamily="65" charset="-120"/>
              </a:rPr>
              <a:t>! 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猶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毋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過老大人疼囝的心，實在是足歹忍受，</a:t>
            </a:r>
            <a:r>
              <a:rPr lang="en-US" altLang="zh-TW" sz="3600" dirty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無想欲佇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猶未死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進前，看著</a:t>
            </a:r>
            <a:r>
              <a:rPr lang="en-US" altLang="zh-TW" sz="3600" dirty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的囡仔分開蹛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80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34400" cy="758952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困難的語詞</a:t>
            </a:r>
            <a:endParaRPr lang="zh-TW" alt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吵家鬧宅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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吵家抐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宅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  <a:sym typeface="Wingdings" pitchFamily="2" charset="2"/>
            </a:endParaRPr>
          </a:p>
          <a:p>
            <a:endParaRPr lang="en-US" altLang="zh-TW" sz="3600" dirty="0">
              <a:latin typeface="標楷體" pitchFamily="65" charset="-120"/>
              <a:ea typeface="標楷體" pitchFamily="65" charset="-120"/>
              <a:sym typeface="Wingdings" pitchFamily="2" charset="2"/>
            </a:endParaRPr>
          </a:p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叛營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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反背的營隊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  <a:sym typeface="Wingdings" pitchFamily="2" charset="2"/>
            </a:endParaRPr>
          </a:p>
          <a:p>
            <a:endParaRPr lang="en-US" altLang="zh-TW" dirty="0">
              <a:sym typeface="Wingdings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</a:br>
            <a:r>
              <a:rPr lang="zh-TW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多謝逐家</a:t>
            </a:r>
            <a:endParaRPr lang="zh-TW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79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475</TotalTime>
  <Words>457</Words>
  <Application>Microsoft Office PowerPoint</Application>
  <PresentationFormat>如螢幕大小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市鎮</vt:lpstr>
      <vt:lpstr>      朱點人   脫穎</vt:lpstr>
      <vt:lpstr>作者</vt:lpstr>
      <vt:lpstr>內容介紹</vt:lpstr>
      <vt:lpstr>唸讀的部分</vt:lpstr>
      <vt:lpstr>PowerPoint 簡報</vt:lpstr>
      <vt:lpstr>困難的語詞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朱點人     脫穎</dc:title>
  <dc:creator>aaa</dc:creator>
  <cp:lastModifiedBy>aaa</cp:lastModifiedBy>
  <cp:revision>23</cp:revision>
  <dcterms:created xsi:type="dcterms:W3CDTF">2014-05-05T15:16:24Z</dcterms:created>
  <dcterms:modified xsi:type="dcterms:W3CDTF">2014-06-16T09:10:53Z</dcterms:modified>
</cp:coreProperties>
</file>