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6" r:id="rId4"/>
    <p:sldId id="267" r:id="rId5"/>
    <p:sldId id="259" r:id="rId6"/>
    <p:sldId id="260" r:id="rId7"/>
    <p:sldId id="261" r:id="rId8"/>
    <p:sldId id="263" r:id="rId9"/>
    <p:sldId id="26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7E3-B02C-4620-A83F-44A7DEE670CC}" type="datetimeFigureOut">
              <a:rPr lang="zh-TW" altLang="en-US" smtClean="0"/>
              <a:t>2014/5/1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C6AB1-1615-492E-9DCC-1A1727C51A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7E3-B02C-4620-A83F-44A7DEE670CC}" type="datetimeFigureOut">
              <a:rPr lang="zh-TW" altLang="en-US" smtClean="0"/>
              <a:t>2014/5/1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AB1-1615-492E-9DCC-1A1727C51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7E3-B02C-4620-A83F-44A7DEE670CC}" type="datetimeFigureOut">
              <a:rPr lang="zh-TW" altLang="en-US" smtClean="0"/>
              <a:t>2014/5/1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AB1-1615-492E-9DCC-1A1727C51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1597E3-B02C-4620-A83F-44A7DEE670CC}" type="datetimeFigureOut">
              <a:rPr lang="zh-TW" altLang="en-US" smtClean="0"/>
              <a:t>2014/5/1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A9C6AB1-1615-492E-9DCC-1A1727C51A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7E3-B02C-4620-A83F-44A7DEE670CC}" type="datetimeFigureOut">
              <a:rPr lang="zh-TW" altLang="en-US" smtClean="0"/>
              <a:t>2014/5/1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AB1-1615-492E-9DCC-1A1727C51A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7E3-B02C-4620-A83F-44A7DEE670CC}" type="datetimeFigureOut">
              <a:rPr lang="zh-TW" altLang="en-US" smtClean="0"/>
              <a:t>2014/5/1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AB1-1615-492E-9DCC-1A1727C51A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AB1-1615-492E-9DCC-1A1727C51A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7E3-B02C-4620-A83F-44A7DEE670CC}" type="datetimeFigureOut">
              <a:rPr lang="zh-TW" altLang="en-US" smtClean="0"/>
              <a:t>2014/5/1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7E3-B02C-4620-A83F-44A7DEE670CC}" type="datetimeFigureOut">
              <a:rPr lang="zh-TW" altLang="en-US" smtClean="0"/>
              <a:t>2014/5/1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AB1-1615-492E-9DCC-1A1727C51A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7E3-B02C-4620-A83F-44A7DEE670CC}" type="datetimeFigureOut">
              <a:rPr lang="zh-TW" altLang="en-US" smtClean="0"/>
              <a:t>2014/5/1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6AB1-1615-492E-9DCC-1A1727C51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1597E3-B02C-4620-A83F-44A7DEE670CC}" type="datetimeFigureOut">
              <a:rPr lang="zh-TW" altLang="en-US" smtClean="0"/>
              <a:t>2014/5/1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A9C6AB1-1615-492E-9DCC-1A1727C51A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7E3-B02C-4620-A83F-44A7DEE670CC}" type="datetimeFigureOut">
              <a:rPr lang="zh-TW" altLang="en-US" smtClean="0"/>
              <a:t>2014/5/1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C6AB1-1615-492E-9DCC-1A1727C51A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1597E3-B02C-4620-A83F-44A7DEE670CC}" type="datetimeFigureOut">
              <a:rPr lang="zh-TW" altLang="en-US" smtClean="0"/>
              <a:t>2014/5/1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A9C6AB1-1615-492E-9DCC-1A1727C51A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班級：台三甲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ATA100143</a:t>
            </a:r>
          </a:p>
          <a:p>
            <a:pPr algn="l"/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：鄭婷勻</a:t>
            </a:r>
          </a:p>
          <a:p>
            <a:pPr algn="l"/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指導老師：楊允言老師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2232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楊守愚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　十二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錢閣紮轉來矣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140968"/>
            <a:ext cx="3816424" cy="26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2132856"/>
            <a:ext cx="8305800" cy="3888432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本名楊松茂，彰化人，台灣新文學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作家</a:t>
            </a:r>
            <a:endParaRPr lang="en-US" altLang="zh-TW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除了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創作漢詩，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也有中國白話文摻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真濟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的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台灣話文創作小說、新詩等新文學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作品。</a:t>
            </a:r>
            <a:endParaRPr lang="en-US" altLang="zh-TW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伊的作品有明顯的社會主義，關注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的主題，有日本警察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的粗殘，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蔗糖會社的剝削，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統治者佮地主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階級的勾結，封建制度下女性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的悲慘，遮的烏暗面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新細明體"/>
                <a:ea typeface="新細明體"/>
              </a:rPr>
              <a:t>、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滾絞面，佮新文學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運動的反抗反封建的精神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是仝款的，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講出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一个苦難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時代的悲情佮希望。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080119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　者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77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539552" y="1988840"/>
            <a:ext cx="8136904" cy="4248472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/>
              <a:t>　　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故事是講邱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蟒舍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佮人相輸：紮十二錢出門，做必須愛開錢的三項代誌，而且十二錢愛完整紮轉來。逐家認為伊一定會失敗，一般人攏做袂到，伊一定嘛無可能。</a:t>
            </a:r>
            <a:endParaRPr lang="en-US" altLang="zh-TW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頭一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項伊做的代誌是食麵，趁無人看著的時陣提垃圾物件囥入去碗底，怪賣麵的人賣無清氣的麵予伊，就按呢白食一碗麵。</a:t>
            </a:r>
            <a:endParaRPr lang="en-US" altLang="zh-TW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　第二項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是剃頭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佮修面，因為伊利用口音佮語調的無清楚，予剃頭師認為伊欲共喙鬚剃掉，</a:t>
            </a:r>
            <a:endParaRPr lang="zh-TW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467544" y="713652"/>
            <a:ext cx="8305800" cy="987156"/>
          </a:xfrm>
        </p:spPr>
        <p:txBody>
          <a:bodyPr/>
          <a:lstStyle/>
          <a:p>
            <a:r>
              <a:rPr lang="zh-TW" altLang="en-US" b="1" dirty="0" smtClean="0"/>
              <a:t>內容介紹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389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結果伊煞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講是剃頭師家己聽無就亂剃，這个時陣伊想了第三項步數。</a:t>
            </a:r>
            <a:endParaRPr lang="en-US" altLang="zh-TW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　喙鬚已經剃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矣，邱蟒舍唉叫無坐轎來，按呢轉去一定會予人笑，邊仔苦勸邱蟒舍煞煞去的人，就叫剃頭師倩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轎來送伊轉去。</a:t>
            </a:r>
            <a:endParaRPr lang="en-US" altLang="zh-TW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altLang="zh-TW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　邱蟒舍就按呢無開錢食一碗麵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、剃頭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修面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佮坐轎，雖然伊攏是用無正當的步數來達成這擺的相輸，毋過嘛是配服伊有這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个頭腦會想著遮的方法。</a:t>
            </a:r>
            <a:endParaRPr lang="zh-TW" altLang="en-US" sz="2800" dirty="0">
              <a:solidFill>
                <a:schemeClr val="bg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0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8305800" cy="388843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sz="2800" dirty="0"/>
              <a:t>　　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邱蟒舍食了麵，走起來，就閣按算第二个會贏的辦法。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頭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犁犁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拄咧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想的時，雄雄又閣予伊一个新想法。如此，伊就行入去剃頭店。</a:t>
            </a:r>
          </a:p>
          <a:p>
            <a:pPr algn="l"/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「師傅！」</a:t>
            </a:r>
          </a:p>
          <a:p>
            <a:pPr algn="l"/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「坐啊！阿舍。」剃頭師見邱蟒舍行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入來，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攏共逐家拍招呼：「椅仔頂面坐啦！」</a:t>
            </a:r>
          </a:p>
          <a:p>
            <a:pPr algn="l"/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「欲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剃頭？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」</a:t>
            </a:r>
          </a:p>
          <a:p>
            <a:pPr algn="l"/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「著。」</a:t>
            </a:r>
          </a:p>
          <a:p>
            <a:pPr algn="l"/>
            <a:r>
              <a:rPr lang="zh-TW" altLang="en-US" sz="2800" dirty="0"/>
              <a:t>　　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965969"/>
          </a:xfrm>
        </p:spPr>
        <p:txBody>
          <a:bodyPr/>
          <a:lstStyle/>
          <a:p>
            <a:r>
              <a:rPr lang="zh-TW" altLang="en-US" b="1" dirty="0" smtClean="0"/>
              <a:t>唸讀的部分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510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305800" cy="5400600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　　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剃煞了，當咧修面的時，剃頭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師因為慎重，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看伊的喙鬚生了真長，就問伊欲鉸掉無。</a:t>
            </a:r>
          </a:p>
          <a:p>
            <a:pPr algn="l"/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「袂剃，欲留落來好命！」邱蟒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舍笑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笑的講。</a:t>
            </a:r>
          </a:p>
          <a:p>
            <a:pPr algn="l"/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剃頭師知影伊欲鉸落來－因為欲留落來好命，雖然是表示袂鉸掉的口氣，但是閣加上一个「？」的符號時，毋著變成顛倒反的口氣？而且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這搭的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語言袂清，閣邱蟒舍講話時的無清楚，所以就鉸落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來矣。</a:t>
            </a:r>
            <a:endParaRPr lang="zh-TW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zh-TW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「唉呀！啥人叫你剃</a:t>
            </a:r>
            <a:r>
              <a:rPr lang="en-US" altLang="zh-TW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……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」邱蟒舍無出聲由在剃頭師鉸落來，等到鉸好，才伸手摸下頦，假做著驚受氣的款。</a:t>
            </a:r>
          </a:p>
        </p:txBody>
      </p:sp>
    </p:spTree>
    <p:extLst>
      <p:ext uri="{BB962C8B-B14F-4D97-AF65-F5344CB8AC3E}">
        <p14:creationId xmlns:p14="http://schemas.microsoft.com/office/powerpoint/2010/main" val="18965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628800"/>
            <a:ext cx="8305800" cy="4536504"/>
          </a:xfrm>
        </p:spPr>
        <p:txBody>
          <a:bodyPr/>
          <a:lstStyle/>
          <a:p>
            <a:pPr algn="l"/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「你叫我剃。」</a:t>
            </a:r>
          </a:p>
          <a:p>
            <a:pPr algn="l"/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「看到鬼，真正可惡！」</a:t>
            </a:r>
          </a:p>
          <a:p>
            <a:pPr algn="l"/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「你講：袂剃，欲留落來好命？敢毋是？」</a:t>
            </a:r>
          </a:p>
          <a:p>
            <a:pPr algn="l"/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「我講：袂剃，欲留落來好命咧。」</a:t>
            </a:r>
          </a:p>
          <a:p>
            <a:pPr algn="l"/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歹運，剃頭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師楞去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，邱蟒舍煞顛倒相嚷袂停。兩个人吵來吵去，吵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一陣矣，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後來又閣是惹真濟人走來和解。</a:t>
            </a:r>
          </a:p>
          <a:p>
            <a:pPr algn="l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88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2492896"/>
            <a:ext cx="8305800" cy="3528392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腌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臢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→垃圾</a:t>
            </a:r>
            <a:endParaRPr lang="en-US" altLang="zh-TW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低頭低腦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左思右想</a:t>
            </a: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頭犁犁拄咧想</a:t>
            </a:r>
            <a:endParaRPr lang="en-US" altLang="zh-TW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搦來去</a:t>
            </a:r>
            <a:r>
              <a:rPr lang="zh-TW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衙門→掠來去衙門</a:t>
            </a:r>
            <a:endParaRPr lang="en-US" altLang="zh-TW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109985"/>
          </a:xfrm>
        </p:spPr>
        <p:txBody>
          <a:bodyPr/>
          <a:lstStyle/>
          <a:p>
            <a:r>
              <a:rPr lang="zh-TW" altLang="en-US" b="1" dirty="0" smtClean="0"/>
              <a:t>拄著較困難的字句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660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 smtClean="0"/>
              <a:t>多謝逐家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09759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1826</TotalTime>
  <Words>196</Words>
  <Application>Microsoft Office PowerPoint</Application>
  <PresentationFormat>如螢幕大小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宣紙</vt:lpstr>
      <vt:lpstr>楊守愚　十二錢閣紮轉來矣</vt:lpstr>
      <vt:lpstr>作　者</vt:lpstr>
      <vt:lpstr>內容介紹</vt:lpstr>
      <vt:lpstr>PowerPoint 簡報</vt:lpstr>
      <vt:lpstr>唸讀的部分</vt:lpstr>
      <vt:lpstr>PowerPoint 簡報</vt:lpstr>
      <vt:lpstr>PowerPoint 簡報</vt:lpstr>
      <vt:lpstr>拄著較困難的字句</vt:lpstr>
      <vt:lpstr>多謝逐家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</dc:creator>
  <cp:lastModifiedBy>Tin</cp:lastModifiedBy>
  <cp:revision>41</cp:revision>
  <dcterms:created xsi:type="dcterms:W3CDTF">2014-04-24T11:48:06Z</dcterms:created>
  <dcterms:modified xsi:type="dcterms:W3CDTF">2014-05-01T08:15:11Z</dcterms:modified>
</cp:coreProperties>
</file>