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6" r:id="rId8"/>
    <p:sldId id="264" r:id="rId9"/>
    <p:sldId id="261" r:id="rId10"/>
    <p:sldId id="265" r:id="rId11"/>
    <p:sldId id="25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1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2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4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8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EF50-AA18-4D36-87F4-95F40337CAE4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B331-2345-4ADB-9870-33983452C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6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24757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華台語文對譯</a:t>
            </a:r>
            <a:r>
              <a:rPr lang="en-US" altLang="zh-TW" dirty="0" smtClean="0"/>
              <a:t>- </a:t>
            </a:r>
            <a:br>
              <a:rPr lang="en-US" altLang="zh-TW" dirty="0" smtClean="0"/>
            </a:br>
            <a:r>
              <a:rPr lang="zh-TW" altLang="en-US" dirty="0"/>
              <a:t>呂赫</a:t>
            </a:r>
            <a:r>
              <a:rPr lang="zh-TW" altLang="en-US" dirty="0" smtClean="0"/>
              <a:t>若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婚約奇譚</a:t>
            </a:r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 smtClean="0"/>
              <a:t>系級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台三甲</a:t>
            </a:r>
            <a:endParaRPr lang="en-US" altLang="zh-TW" dirty="0" smtClean="0"/>
          </a:p>
          <a:p>
            <a:pPr algn="l"/>
            <a:r>
              <a:rPr lang="zh-TW" altLang="en-US" dirty="0"/>
              <a:t>學號</a:t>
            </a:r>
            <a:r>
              <a:rPr lang="en-US" altLang="zh-TW" dirty="0" smtClean="0"/>
              <a:t>:ATA100144</a:t>
            </a:r>
          </a:p>
          <a:p>
            <a:pPr algn="l"/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吳雅涵</a:t>
            </a:r>
            <a:endParaRPr lang="en-US" altLang="zh-TW" dirty="0" smtClean="0"/>
          </a:p>
          <a:p>
            <a:pPr algn="l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楊允言 老師</a:t>
            </a:r>
          </a:p>
        </p:txBody>
      </p:sp>
    </p:spTree>
    <p:extLst>
      <p:ext uri="{BB962C8B-B14F-4D97-AF65-F5344CB8AC3E}">
        <p14:creationId xmlns:p14="http://schemas.microsoft.com/office/powerpoint/2010/main" val="259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注意看，便能</a:t>
            </a:r>
            <a:r>
              <a:rPr lang="zh-TW" altLang="en-US" dirty="0"/>
              <a:t>看出阿琴</a:t>
            </a:r>
            <a:r>
              <a:rPr lang="zh-TW" altLang="en-US" dirty="0" smtClean="0"/>
              <a:t>眉尖緊蹙，明顯露出憎惡的表情。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→</a:t>
            </a:r>
            <a:r>
              <a:rPr lang="zh-TW" altLang="en-US" dirty="0" smtClean="0"/>
              <a:t>詳細</a:t>
            </a:r>
            <a:r>
              <a:rPr lang="zh-TW" altLang="en-US" dirty="0"/>
              <a:t>共看，就會使</a:t>
            </a:r>
            <a:r>
              <a:rPr lang="zh-TW" altLang="en-US" dirty="0"/>
              <a:t>看出阿琴</a:t>
            </a:r>
            <a:r>
              <a:rPr lang="zh-TW" altLang="en-US" dirty="0"/>
              <a:t>其實是無歡喜的，而且</a:t>
            </a:r>
            <a:r>
              <a:rPr lang="zh-TW" altLang="en-US" dirty="0" smtClean="0"/>
              <a:t>兩</a:t>
            </a:r>
            <a:r>
              <a:rPr lang="zh-TW" altLang="zh-TW" dirty="0"/>
              <a:t>个</a:t>
            </a:r>
            <a:r>
              <a:rPr lang="zh-TW" altLang="en-US" dirty="0" smtClean="0"/>
              <a:t>目</a:t>
            </a:r>
            <a:r>
              <a:rPr lang="zh-TW" altLang="en-US" dirty="0"/>
              <a:t>眉閣攝</a:t>
            </a:r>
            <a:r>
              <a:rPr lang="en-US" altLang="zh-TW" dirty="0"/>
              <a:t>(</a:t>
            </a:r>
            <a:r>
              <a:rPr lang="en-US" altLang="zh-TW" dirty="0" err="1"/>
              <a:t>liap</a:t>
            </a:r>
            <a:r>
              <a:rPr lang="en-US" altLang="zh-TW" dirty="0"/>
              <a:t>)</a:t>
            </a:r>
            <a:r>
              <a:rPr lang="zh-TW" altLang="en-US" dirty="0"/>
              <a:t>做</a:t>
            </a:r>
            <a:r>
              <a:rPr lang="zh-TW" altLang="en-US" dirty="0" smtClean="0"/>
              <a:t>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多謝逐家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呂赫若，本名呂石堆。呂石堆會用呂赫若的名來寫小說，聽講就是希望家己會使親像朝鮮的作家張赫宙仝款。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/>
              <a:t>呂赫若</a:t>
            </a:r>
            <a:r>
              <a:rPr lang="zh-TW" altLang="zh-TW" dirty="0" smtClean="0"/>
              <a:t>出身</a:t>
            </a:r>
            <a:r>
              <a:rPr lang="zh-TW" altLang="en-US" dirty="0">
                <a:solidFill>
                  <a:srgbClr val="000000"/>
                </a:solidFill>
                <a:latin typeface="Arial"/>
              </a:rPr>
              <a:t>佇咧</a:t>
            </a:r>
            <a:r>
              <a:rPr lang="zh-TW" altLang="zh-TW" dirty="0" smtClean="0"/>
              <a:t>地主</a:t>
            </a:r>
            <a:r>
              <a:rPr lang="zh-TW" altLang="zh-TW" dirty="0"/>
              <a:t>家庭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所以</a:t>
            </a:r>
            <a:r>
              <a:rPr lang="zh-TW" altLang="zh-TW" dirty="0" smtClean="0"/>
              <a:t>接受</a:t>
            </a:r>
            <a:r>
              <a:rPr lang="zh-TW" altLang="en-US" dirty="0" smtClean="0"/>
              <a:t>的是</a:t>
            </a:r>
            <a:r>
              <a:rPr lang="zh-TW" altLang="zh-TW" dirty="0" smtClean="0"/>
              <a:t>新</a:t>
            </a:r>
            <a:r>
              <a:rPr lang="zh-TW" altLang="en-US" dirty="0" smtClean="0"/>
              <a:t>的</a:t>
            </a:r>
            <a:r>
              <a:rPr lang="zh-TW" altLang="zh-TW" dirty="0" smtClean="0"/>
              <a:t>教育</a:t>
            </a:r>
            <a:r>
              <a:rPr lang="zh-TW" altLang="en-US" dirty="0"/>
              <a:t>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zh-TW" dirty="0" smtClean="0"/>
              <a:t>新</a:t>
            </a:r>
            <a:r>
              <a:rPr lang="zh-TW" altLang="en-US" dirty="0" smtClean="0"/>
              <a:t>的</a:t>
            </a:r>
            <a:r>
              <a:rPr lang="zh-TW" altLang="zh-TW" dirty="0" smtClean="0"/>
              <a:t>思想</a:t>
            </a:r>
            <a:r>
              <a:rPr lang="zh-TW" altLang="en-US" dirty="0" smtClean="0"/>
              <a:t>，是台中師範學校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畢業。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3068960"/>
            <a:ext cx="2232248" cy="29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內容紹介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呂赫若的</a:t>
            </a:r>
            <a:r>
              <a:rPr lang="zh-TW" altLang="zh-TW" dirty="0" smtClean="0"/>
              <a:t>作品</a:t>
            </a:r>
            <a:r>
              <a:rPr lang="zh-TW" altLang="en-US" dirty="0" smtClean="0"/>
              <a:t>攏是咧寫</a:t>
            </a:r>
            <a:r>
              <a:rPr lang="zh-TW" altLang="zh-TW" dirty="0" smtClean="0"/>
              <a:t>反對封建</a:t>
            </a:r>
            <a:r>
              <a:rPr lang="en-US" altLang="zh-TW" dirty="0" smtClean="0"/>
              <a:t>(</a:t>
            </a:r>
            <a:r>
              <a:rPr lang="en-US" altLang="zh-TW" dirty="0" err="1"/>
              <a:t>hong-kiàn</a:t>
            </a:r>
            <a:r>
              <a:rPr lang="en-US" altLang="zh-TW" dirty="0" smtClean="0"/>
              <a:t>)</a:t>
            </a:r>
            <a:r>
              <a:rPr lang="zh-TW" altLang="en-US" dirty="0"/>
              <a:t>佮</a:t>
            </a:r>
            <a:r>
              <a:rPr lang="zh-TW" altLang="zh-TW" dirty="0" smtClean="0"/>
              <a:t>家庭</a:t>
            </a:r>
            <a:r>
              <a:rPr lang="zh-TW" altLang="zh-TW" dirty="0"/>
              <a:t>的病態</a:t>
            </a:r>
            <a:r>
              <a:rPr lang="zh-TW" altLang="zh-TW" dirty="0" smtClean="0"/>
              <a:t>為</a:t>
            </a:r>
            <a:r>
              <a:rPr lang="zh-TW" altLang="en-US" dirty="0" smtClean="0"/>
              <a:t>主</a:t>
            </a:r>
            <a:r>
              <a:rPr lang="zh-TW" altLang="zh-TW" dirty="0" smtClean="0"/>
              <a:t>，</a:t>
            </a:r>
            <a:r>
              <a:rPr lang="zh-TW" altLang="zh-TW" dirty="0"/>
              <a:t>但是呂赫若小說中的女性</a:t>
            </a:r>
            <a:r>
              <a:rPr lang="zh-TW" altLang="zh-TW" dirty="0" smtClean="0"/>
              <a:t>題材</a:t>
            </a:r>
            <a:r>
              <a:rPr lang="zh-TW" altLang="en-US" dirty="0"/>
              <a:t>嘛</a:t>
            </a:r>
            <a:r>
              <a:rPr lang="zh-TW" altLang="zh-TW" dirty="0" smtClean="0"/>
              <a:t>是較特</a:t>
            </a:r>
            <a:r>
              <a:rPr lang="zh-TW" altLang="en-US" dirty="0" smtClean="0"/>
              <a:t>別</a:t>
            </a:r>
            <a:r>
              <a:rPr lang="zh-TW" altLang="zh-TW" dirty="0" smtClean="0"/>
              <a:t>的</a:t>
            </a:r>
            <a:r>
              <a:rPr lang="zh-TW" altLang="zh-TW" dirty="0"/>
              <a:t>。其中《暴風雨的故事》、《婚約</a:t>
            </a:r>
            <a:r>
              <a:rPr lang="zh-TW" altLang="zh-TW" dirty="0" smtClean="0"/>
              <a:t>奇</a:t>
            </a:r>
            <a:r>
              <a:rPr lang="zh-TW" altLang="en-US" dirty="0"/>
              <a:t>譚</a:t>
            </a:r>
            <a:r>
              <a:rPr lang="zh-TW" altLang="zh-TW" dirty="0" smtClean="0"/>
              <a:t>》</a:t>
            </a:r>
            <a:r>
              <a:rPr lang="zh-TW" altLang="zh-TW" dirty="0"/>
              <a:t>、《女人心</a:t>
            </a:r>
            <a:r>
              <a:rPr lang="zh-TW" altLang="zh-TW" dirty="0" smtClean="0"/>
              <a:t>》</a:t>
            </a:r>
            <a:r>
              <a:rPr lang="zh-TW" altLang="en-US" dirty="0" smtClean="0"/>
              <a:t>遮的</a:t>
            </a:r>
            <a:r>
              <a:rPr lang="zh-TW" altLang="zh-TW" dirty="0" smtClean="0"/>
              <a:t>作品</a:t>
            </a:r>
            <a:r>
              <a:rPr lang="zh-TW" altLang="zh-TW" dirty="0"/>
              <a:t>，</a:t>
            </a:r>
            <a:r>
              <a:rPr lang="zh-TW" altLang="zh-TW" dirty="0" smtClean="0"/>
              <a:t>特別</a:t>
            </a:r>
            <a:r>
              <a:rPr lang="zh-TW" altLang="en-US" dirty="0" smtClean="0"/>
              <a:t>會使</a:t>
            </a:r>
            <a:r>
              <a:rPr lang="zh-TW" altLang="zh-TW" dirty="0" smtClean="0"/>
              <a:t>反映時代</a:t>
            </a:r>
            <a:r>
              <a:rPr lang="en-US" altLang="zh-TW" dirty="0" smtClean="0"/>
              <a:t>(</a:t>
            </a:r>
            <a:r>
              <a:rPr lang="en-US" altLang="zh-TW" dirty="0" err="1"/>
              <a:t>sî-tāi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</a:t>
            </a:r>
            <a:r>
              <a:rPr lang="zh-TW" altLang="en-US" dirty="0" smtClean="0"/>
              <a:t>寫</a:t>
            </a:r>
            <a:r>
              <a:rPr lang="zh-TW" altLang="zh-TW" dirty="0" smtClean="0"/>
              <a:t>出</a:t>
            </a:r>
            <a:r>
              <a:rPr lang="zh-TW" altLang="zh-TW" dirty="0"/>
              <a:t>當時</a:t>
            </a:r>
            <a:r>
              <a:rPr lang="zh-TW" altLang="zh-TW" dirty="0" smtClean="0"/>
              <a:t>女性</a:t>
            </a:r>
            <a:r>
              <a:rPr lang="zh-TW" altLang="en-US" dirty="0"/>
              <a:t>佮</a:t>
            </a:r>
            <a:r>
              <a:rPr lang="zh-TW" altLang="en-US" dirty="0" smtClean="0"/>
              <a:t>殖民地的人民受著壓逼的悲哀。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8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內容紹介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是</a:t>
            </a:r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美麗</a:t>
            </a:r>
            <a:r>
              <a:rPr lang="zh-TW" altLang="zh-TW" dirty="0"/>
              <a:t>閣有才調的查某人，伊的爸爸一直希望會使利用家己查某囝的美麗，共伊嫁予好額人，就算講對方是無路用</a:t>
            </a:r>
            <a:r>
              <a:rPr lang="en-US" altLang="zh-TW" dirty="0"/>
              <a:t>(</a:t>
            </a:r>
            <a:r>
              <a:rPr lang="en-US" altLang="zh-TW" dirty="0" err="1"/>
              <a:t>bô-lōo-īng</a:t>
            </a:r>
            <a:r>
              <a:rPr lang="en-US" altLang="zh-TW" dirty="0"/>
              <a:t>)</a:t>
            </a:r>
            <a:r>
              <a:rPr lang="zh-TW" altLang="zh-TW" dirty="0"/>
              <a:t>的跤數嘛無要緊，只要有錢就好，毋</a:t>
            </a:r>
            <a:r>
              <a:rPr lang="zh-TW" altLang="zh-TW" dirty="0" smtClean="0"/>
              <a:t>管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按怎</a:t>
            </a:r>
            <a:r>
              <a:rPr lang="zh-TW" altLang="zh-TW" dirty="0" smtClean="0"/>
              <a:t>拒絕</a:t>
            </a:r>
            <a:r>
              <a:rPr lang="en-US" altLang="zh-TW" dirty="0" smtClean="0"/>
              <a:t>(</a:t>
            </a:r>
            <a:r>
              <a:rPr lang="en-US" altLang="zh-TW" dirty="0" err="1"/>
              <a:t>kī-tsua̍t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</a:t>
            </a:r>
            <a:r>
              <a:rPr lang="zh-TW" altLang="zh-TW" dirty="0"/>
              <a:t>爸爸的目睭內只有錢，甚至伊閣</a:t>
            </a:r>
            <a:r>
              <a:rPr lang="zh-TW" altLang="zh-TW" dirty="0" smtClean="0"/>
              <a:t>共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關起來，逼伊一定愛嫁予明和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931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明和是</a:t>
            </a:r>
            <a:r>
              <a:rPr lang="zh-TW" altLang="zh-TW" dirty="0" smtClean="0"/>
              <a:t>一</a:t>
            </a:r>
            <a:r>
              <a:rPr lang="zh-TW" altLang="en-US" dirty="0"/>
              <a:t>个</a:t>
            </a:r>
            <a:r>
              <a:rPr lang="zh-TW" altLang="zh-TW" dirty="0" smtClean="0"/>
              <a:t>愛</a:t>
            </a:r>
            <a:r>
              <a:rPr lang="zh-TW" altLang="zh-TW" dirty="0"/>
              <a:t>耍閣無愛負責任的查埔人，為著咧數</a:t>
            </a:r>
            <a:r>
              <a:rPr lang="zh-TW" altLang="zh-TW" dirty="0" smtClean="0"/>
              <a:t>想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的媠，想欲佮伊做伙，假做改過自新佮春木借冊，春木遐有足濟</a:t>
            </a:r>
            <a:r>
              <a:rPr lang="zh-TW" altLang="zh-TW" dirty="0" smtClean="0"/>
              <a:t>佮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仝理念的冊。結果</a:t>
            </a:r>
            <a:r>
              <a:rPr lang="zh-TW" altLang="zh-TW" dirty="0" smtClean="0"/>
              <a:t>最後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en-US" dirty="0"/>
              <a:t>拆破</a:t>
            </a:r>
            <a:r>
              <a:rPr lang="zh-TW" altLang="zh-TW" dirty="0" smtClean="0"/>
              <a:t>明和真面目</a:t>
            </a:r>
            <a:r>
              <a:rPr lang="zh-TW" altLang="zh-TW" dirty="0"/>
              <a:t>的</a:t>
            </a:r>
            <a:r>
              <a:rPr lang="zh-TW" altLang="zh-TW" dirty="0" smtClean="0"/>
              <a:t>時</a:t>
            </a:r>
            <a:r>
              <a:rPr lang="zh-TW" altLang="en-US" dirty="0" smtClean="0"/>
              <a:t>陣</a:t>
            </a:r>
            <a:r>
              <a:rPr lang="zh-TW" altLang="zh-TW" dirty="0" smtClean="0"/>
              <a:t>，</a:t>
            </a:r>
            <a:r>
              <a:rPr lang="zh-TW" altLang="zh-TW" dirty="0"/>
              <a:t>伊就決定欲放棄這段婚姻佮家庭，家己一個人走去別的所在覕起來，過程中攏蹛佇咧伊的好朋友</a:t>
            </a:r>
            <a:r>
              <a:rPr lang="en-US" altLang="zh-TW" dirty="0"/>
              <a:t>-</a:t>
            </a:r>
            <a:r>
              <a:rPr lang="zh-TW" altLang="zh-TW" dirty="0"/>
              <a:t>瓊芳</a:t>
            </a:r>
            <a:r>
              <a:rPr lang="en-US" altLang="zh-TW" dirty="0"/>
              <a:t>in</a:t>
            </a:r>
            <a:r>
              <a:rPr lang="zh-TW" altLang="zh-TW" dirty="0"/>
              <a:t>兜，</a:t>
            </a:r>
            <a:r>
              <a:rPr lang="zh-TW" altLang="zh-TW" dirty="0" smtClean="0"/>
              <a:t>最後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完全靠家己的力量達成家己的夢想。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唸讀的部份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厝</a:t>
            </a:r>
            <a:r>
              <a:rPr lang="zh-TW" altLang="zh-TW" dirty="0"/>
              <a:t>頭家一家伙仔拄好攏咧食暗頓。厝主太太一直</a:t>
            </a:r>
            <a:r>
              <a:rPr lang="zh-TW" altLang="zh-TW" dirty="0" smtClean="0"/>
              <a:t>共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金金仔看，面頂閣笑甲真</a:t>
            </a:r>
            <a:r>
              <a:rPr lang="zh-TW" altLang="zh-TW" dirty="0" smtClean="0"/>
              <a:t>曖昧</a:t>
            </a:r>
            <a:r>
              <a:rPr lang="en-US" altLang="zh-TW" dirty="0" smtClean="0"/>
              <a:t>(</a:t>
            </a:r>
            <a:r>
              <a:rPr lang="en-US" altLang="zh-TW" dirty="0" err="1"/>
              <a:t>ài-māi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</a:t>
            </a:r>
            <a:r>
              <a:rPr lang="zh-TW" altLang="zh-TW" dirty="0"/>
              <a:t>共春木問</a:t>
            </a:r>
            <a:r>
              <a:rPr lang="en-US" altLang="zh-TW" dirty="0"/>
              <a:t>:</a:t>
            </a:r>
            <a:r>
              <a:rPr lang="zh-TW" altLang="zh-TW" dirty="0"/>
              <a:t>「伊是啥人</a:t>
            </a:r>
            <a:r>
              <a:rPr lang="en-US" altLang="zh-TW" dirty="0"/>
              <a:t>?</a:t>
            </a:r>
            <a:r>
              <a:rPr lang="zh-TW" altLang="zh-TW" dirty="0" smtClean="0"/>
              <a:t>」厝</a:t>
            </a:r>
            <a:r>
              <a:rPr lang="zh-TW" altLang="zh-TW" dirty="0"/>
              <a:t>主太太一定認為春木是</a:t>
            </a:r>
            <a:r>
              <a:rPr lang="en-US" altLang="zh-TW" dirty="0" err="1"/>
              <a:t>tshuā</a:t>
            </a:r>
            <a:r>
              <a:rPr lang="zh-TW" altLang="zh-TW" dirty="0"/>
              <a:t>外口的查某人轉來過暝的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「是我一个庄跤的朋友啦</a:t>
            </a:r>
            <a:r>
              <a:rPr lang="en-US" altLang="zh-TW" dirty="0"/>
              <a:t>!</a:t>
            </a:r>
            <a:r>
              <a:rPr lang="zh-TW" altLang="zh-TW" dirty="0"/>
              <a:t>」</a:t>
            </a:r>
          </a:p>
          <a:p>
            <a:pPr marL="0" indent="0">
              <a:buNone/>
            </a:pPr>
            <a:r>
              <a:rPr lang="zh-TW" altLang="zh-TW" dirty="0" smtClean="0"/>
              <a:t>春</a:t>
            </a:r>
            <a:r>
              <a:rPr lang="zh-TW" altLang="zh-TW" dirty="0"/>
              <a:t>木無愛想欲插伊，斡頭對厝主太太的十二歲查</a:t>
            </a:r>
            <a:r>
              <a:rPr lang="zh-TW" altLang="zh-TW" dirty="0" smtClean="0"/>
              <a:t>埔</a:t>
            </a:r>
            <a:r>
              <a:rPr lang="zh-TW" altLang="en-US" dirty="0"/>
              <a:t>囝</a:t>
            </a:r>
            <a:r>
              <a:rPr lang="zh-TW" altLang="zh-TW" dirty="0" smtClean="0"/>
              <a:t>，</a:t>
            </a:r>
            <a:r>
              <a:rPr lang="zh-TW" altLang="zh-TW" dirty="0"/>
              <a:t>請伊去叫兩碗麵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「遮真</a:t>
            </a:r>
            <a:r>
              <a:rPr lang="zh-TW" altLang="zh-TW" dirty="0" smtClean="0"/>
              <a:t>安靜</a:t>
            </a:r>
            <a:r>
              <a:rPr lang="en-US" altLang="zh-TW" dirty="0" smtClean="0"/>
              <a:t>(</a:t>
            </a:r>
            <a:r>
              <a:rPr lang="en-US" altLang="zh-TW" dirty="0"/>
              <a:t>an-</a:t>
            </a:r>
            <a:r>
              <a:rPr lang="en-US" altLang="zh-TW" dirty="0" err="1"/>
              <a:t>tsīng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</a:t>
            </a:r>
            <a:r>
              <a:rPr lang="zh-TW" altLang="zh-TW" dirty="0"/>
              <a:t>看起來袂䆀喔</a:t>
            </a:r>
            <a:r>
              <a:rPr lang="en-US" altLang="zh-TW" dirty="0"/>
              <a:t>!</a:t>
            </a:r>
            <a:r>
              <a:rPr lang="zh-TW" altLang="zh-TW" dirty="0"/>
              <a:t>」</a:t>
            </a:r>
          </a:p>
          <a:p>
            <a:pPr marL="0" indent="0">
              <a:buNone/>
            </a:pPr>
            <a:r>
              <a:rPr lang="zh-TW" altLang="zh-TW" dirty="0" smtClean="0"/>
              <a:t>春</a:t>
            </a:r>
            <a:r>
              <a:rPr lang="zh-TW" altLang="zh-TW" dirty="0"/>
              <a:t>木行佇咧頭前</a:t>
            </a:r>
            <a:r>
              <a:rPr lang="zh-TW" altLang="zh-TW" dirty="0" smtClean="0"/>
              <a:t>，</a:t>
            </a:r>
            <a:r>
              <a:rPr lang="zh-TW" altLang="en-US" dirty="0"/>
              <a:t>阿</a:t>
            </a:r>
            <a:r>
              <a:rPr lang="zh-TW" altLang="zh-TW" dirty="0" smtClean="0"/>
              <a:t>琴</a:t>
            </a:r>
            <a:r>
              <a:rPr lang="zh-TW" altLang="zh-TW" dirty="0"/>
              <a:t>綴咧後壁講。</a:t>
            </a:r>
          </a:p>
          <a:p>
            <a:pPr marL="0" indent="0">
              <a:buNone/>
            </a:pPr>
            <a:r>
              <a:rPr lang="zh-TW" altLang="zh-TW" dirty="0"/>
              <a:t>「是啊，遮已經算是郊區</a:t>
            </a:r>
            <a:r>
              <a:rPr lang="en-US" altLang="zh-TW" dirty="0"/>
              <a:t>(</a:t>
            </a:r>
            <a:r>
              <a:rPr lang="en-US" altLang="zh-TW" dirty="0" err="1"/>
              <a:t>kau-khu</a:t>
            </a:r>
            <a:r>
              <a:rPr lang="en-US" altLang="zh-TW" dirty="0"/>
              <a:t>)</a:t>
            </a:r>
            <a:r>
              <a:rPr lang="zh-TW" altLang="zh-TW" dirty="0"/>
              <a:t>矣。」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5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sz="2800" dirty="0" smtClean="0"/>
              <a:t>門</a:t>
            </a:r>
            <a:r>
              <a:rPr lang="zh-TW" altLang="zh-TW" sz="2800" dirty="0"/>
              <a:t>拍開了後，行入去房間，春木夯伊房間</a:t>
            </a:r>
            <a:r>
              <a:rPr lang="zh-TW" altLang="zh-TW" sz="2800" dirty="0" smtClean="0"/>
              <a:t>唯一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uî</a:t>
            </a:r>
            <a:r>
              <a:rPr lang="en-US" altLang="zh-TW" sz="2800" dirty="0"/>
              <a:t>-it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的</a:t>
            </a:r>
            <a:r>
              <a:rPr lang="zh-TW" altLang="zh-TW" sz="2800" dirty="0"/>
              <a:t>一隻椅子</a:t>
            </a:r>
            <a:r>
              <a:rPr lang="zh-TW" altLang="zh-TW" sz="2800" dirty="0" smtClean="0"/>
              <a:t>予</a:t>
            </a:r>
            <a:r>
              <a:rPr lang="zh-TW" altLang="en-US" sz="2800" dirty="0"/>
              <a:t>阿</a:t>
            </a:r>
            <a:r>
              <a:rPr lang="zh-TW" altLang="zh-TW" sz="2800" dirty="0" smtClean="0"/>
              <a:t>琴</a:t>
            </a:r>
            <a:r>
              <a:rPr lang="zh-TW" altLang="zh-TW" sz="2800" dirty="0"/>
              <a:t>坐。按呢，氣氛又閣</a:t>
            </a:r>
            <a:r>
              <a:rPr lang="zh-TW" altLang="zh-TW" sz="2800" dirty="0" smtClean="0"/>
              <a:t>平靜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pîng-tsīng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落</a:t>
            </a:r>
            <a:r>
              <a:rPr lang="zh-TW" altLang="zh-TW" sz="2800" dirty="0"/>
              <a:t>來</a:t>
            </a:r>
            <a:r>
              <a:rPr lang="zh-TW" altLang="zh-TW" sz="2800" dirty="0" smtClean="0"/>
              <a:t>。</a:t>
            </a:r>
            <a:r>
              <a:rPr lang="zh-TW" altLang="en-US" sz="2800" dirty="0"/>
              <a:t>阿</a:t>
            </a:r>
            <a:r>
              <a:rPr lang="zh-TW" altLang="zh-TW" sz="2800" dirty="0" smtClean="0"/>
              <a:t>琴</a:t>
            </a:r>
            <a:r>
              <a:rPr lang="zh-TW" altLang="zh-TW" sz="2800" dirty="0"/>
              <a:t>足好奇</a:t>
            </a:r>
            <a:r>
              <a:rPr lang="zh-TW" altLang="zh-TW" sz="2800" dirty="0" smtClean="0"/>
              <a:t>的</a:t>
            </a:r>
            <a:r>
              <a:rPr lang="zh-TW" altLang="en-US" sz="2800" dirty="0" smtClean="0"/>
              <a:t>，</a:t>
            </a:r>
            <a:r>
              <a:rPr lang="zh-TW" altLang="zh-TW" sz="2800" dirty="0" smtClean="0"/>
              <a:t>四界看</a:t>
            </a:r>
            <a:r>
              <a:rPr lang="zh-TW" altLang="zh-TW" sz="2800" dirty="0"/>
              <a:t>這个閣狹</a:t>
            </a:r>
            <a:r>
              <a:rPr lang="en-US" altLang="zh-TW" sz="2800" dirty="0"/>
              <a:t>(</a:t>
            </a:r>
            <a:r>
              <a:rPr lang="en-US" altLang="zh-TW" sz="2800" dirty="0" err="1"/>
              <a:t>e̍h</a:t>
            </a:r>
            <a:r>
              <a:rPr lang="en-US" altLang="zh-TW" sz="2800" dirty="0"/>
              <a:t>)</a:t>
            </a:r>
            <a:r>
              <a:rPr lang="zh-TW" altLang="zh-TW" sz="2800" dirty="0"/>
              <a:t>閣亂七八糟的房間</a:t>
            </a:r>
            <a:r>
              <a:rPr lang="zh-TW" altLang="zh-TW" sz="2800" dirty="0" smtClean="0"/>
              <a:t>。</a:t>
            </a:r>
            <a:endParaRPr lang="en-US" altLang="zh-TW" sz="2800" dirty="0"/>
          </a:p>
          <a:p>
            <a:pPr marL="0" indent="0">
              <a:buNone/>
            </a:pPr>
            <a:endParaRPr lang="zh-TW" altLang="zh-TW" sz="1100" dirty="0"/>
          </a:p>
          <a:p>
            <a:pPr marL="0" indent="0">
              <a:buNone/>
            </a:pPr>
            <a:r>
              <a:rPr lang="zh-TW" altLang="zh-TW" sz="2800" dirty="0"/>
              <a:t>「阿以後，你是毋是欲閣繼續</a:t>
            </a:r>
            <a:r>
              <a:rPr lang="zh-TW" altLang="zh-TW" sz="2800" dirty="0" smtClean="0"/>
              <a:t>進修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tsìn-siu</a:t>
            </a:r>
            <a:r>
              <a:rPr lang="en-US" altLang="zh-TW" sz="2800" dirty="0" smtClean="0"/>
              <a:t>)?</a:t>
            </a:r>
            <a:r>
              <a:rPr lang="zh-TW" altLang="zh-TW" sz="2800" dirty="0" smtClean="0"/>
              <a:t>」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zh-TW" sz="2800" dirty="0"/>
          </a:p>
          <a:p>
            <a:pPr marL="0" indent="0">
              <a:buNone/>
            </a:pPr>
            <a:r>
              <a:rPr lang="zh-TW" altLang="zh-TW" sz="2800" dirty="0"/>
              <a:t>「是阿。是毋敢講是進修，毋過若是有閒</a:t>
            </a:r>
            <a:r>
              <a:rPr lang="zh-TW" altLang="zh-TW" sz="2800" dirty="0" smtClean="0"/>
              <a:t>我</a:t>
            </a:r>
            <a:r>
              <a:rPr lang="zh-TW" altLang="en-US" sz="2800" dirty="0" smtClean="0"/>
              <a:t>就</a:t>
            </a:r>
            <a:r>
              <a:rPr lang="zh-TW" altLang="zh-TW" sz="2800" dirty="0" smtClean="0"/>
              <a:t>會</a:t>
            </a:r>
            <a:r>
              <a:rPr lang="zh-TW" altLang="zh-TW" sz="2800" dirty="0"/>
              <a:t>覕佇咧厝裡讀冊。</a:t>
            </a:r>
            <a:r>
              <a:rPr lang="zh-TW" altLang="zh-TW" sz="2800" dirty="0" smtClean="0"/>
              <a:t>」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790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/>
              <a:t>「遐爾</a:t>
            </a:r>
            <a:r>
              <a:rPr lang="en-US" altLang="zh-TW" sz="2800" dirty="0" err="1"/>
              <a:t>gâu</a:t>
            </a:r>
            <a:r>
              <a:rPr lang="zh-TW" altLang="zh-TW" sz="2800" dirty="0"/>
              <a:t>。親像我蹛佇咧厝，規工是無閒甲袂喘氣，根本無時間讀冊，看起來猶是家己一个人蹛較好。</a:t>
            </a:r>
            <a:r>
              <a:rPr lang="zh-TW" altLang="zh-TW" sz="2800" dirty="0" smtClean="0"/>
              <a:t>」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/>
              <a:t>阿</a:t>
            </a:r>
            <a:r>
              <a:rPr lang="zh-TW" altLang="zh-TW" sz="2800" dirty="0" smtClean="0"/>
              <a:t>琴</a:t>
            </a:r>
            <a:r>
              <a:rPr lang="zh-TW" altLang="zh-TW" sz="2800" dirty="0"/>
              <a:t>感覺誠這佮意種蹛咧別人厝裡的生活。伊開始佇遐哼哼叫，講有家庭生活了後所有的缺點，閣講猶是蹛咧別人厝裡的生活較好勢</a:t>
            </a:r>
            <a:r>
              <a:rPr lang="zh-TW" altLang="zh-TW" sz="2800" dirty="0" smtClean="0"/>
              <a:t>。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34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拄著較困難的語詞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en-US" dirty="0"/>
              <a:t>婚約奇譚</a:t>
            </a:r>
            <a:r>
              <a:rPr lang="en-US" altLang="zh-TW" dirty="0" smtClean="0"/>
              <a:t>&gt;&gt;</a:t>
            </a:r>
          </a:p>
          <a:p>
            <a:pPr marL="0" indent="0">
              <a:buNone/>
            </a:pPr>
            <a:r>
              <a:rPr lang="zh-TW" altLang="zh-TW" dirty="0"/>
              <a:t>→ 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婚約，這項代誌</a:t>
            </a:r>
            <a:r>
              <a:rPr lang="en-US" altLang="zh-TW" dirty="0" smtClean="0"/>
              <a:t>&gt;&gt;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把視線投向車站外的城市，看它在電燈閃爍下的千姿</a:t>
            </a:r>
            <a:r>
              <a:rPr lang="zh-TW" altLang="en-US" dirty="0" smtClean="0"/>
              <a:t>百態。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→</a:t>
            </a:r>
            <a:r>
              <a:rPr lang="zh-TW" altLang="en-US" dirty="0" smtClean="0"/>
              <a:t>目</a:t>
            </a:r>
            <a:r>
              <a:rPr lang="zh-TW" altLang="en-US" dirty="0"/>
              <a:t>睭看對車站外的城市，看伊佇咧電火跤</a:t>
            </a:r>
            <a:r>
              <a:rPr lang="zh-TW" altLang="en-US" dirty="0" smtClean="0"/>
              <a:t>閃爍，彼</a:t>
            </a:r>
            <a:r>
              <a:rPr lang="zh-TW" altLang="en-US" dirty="0"/>
              <a:t>種無仝款的</a:t>
            </a:r>
            <a:r>
              <a:rPr lang="zh-TW" altLang="en-US" dirty="0" smtClean="0"/>
              <a:t>變化。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561</Words>
  <Application>Microsoft Office PowerPoint</Application>
  <PresentationFormat>如螢幕大小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華台語文對譯-  呂赫若&lt;&lt;婚約奇譚&gt;&gt;</vt:lpstr>
      <vt:lpstr>作者</vt:lpstr>
      <vt:lpstr>內容紹介</vt:lpstr>
      <vt:lpstr>內容紹介</vt:lpstr>
      <vt:lpstr>PowerPoint 簡報</vt:lpstr>
      <vt:lpstr>唸讀的部份</vt:lpstr>
      <vt:lpstr>PowerPoint 簡報</vt:lpstr>
      <vt:lpstr>PowerPoint 簡報</vt:lpstr>
      <vt:lpstr>拄著較困難的語詞</vt:lpstr>
      <vt:lpstr>PowerPoint 簡報</vt:lpstr>
      <vt:lpstr>多謝逐家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華台語文對譯- 呂赫若&lt;&lt;婚約奇譚&gt;&gt;</dc:title>
  <dc:creator>user</dc:creator>
  <cp:lastModifiedBy>user</cp:lastModifiedBy>
  <cp:revision>26</cp:revision>
  <dcterms:created xsi:type="dcterms:W3CDTF">2014-05-12T06:56:37Z</dcterms:created>
  <dcterms:modified xsi:type="dcterms:W3CDTF">2014-06-11T12:12:39Z</dcterms:modified>
</cp:coreProperties>
</file>