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EA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728" autoAdjust="0"/>
  </p:normalViewPr>
  <p:slideViewPr>
    <p:cSldViewPr>
      <p:cViewPr varScale="1">
        <p:scale>
          <a:sx n="68" d="100"/>
          <a:sy n="68" d="100"/>
        </p:scale>
        <p:origin x="-14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3269-990F-42AC-B61E-FD99E23401CB}" type="datetimeFigureOut">
              <a:rPr lang="zh-TW" altLang="en-US" smtClean="0"/>
              <a:pPr/>
              <a:t>2014/6/17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735-4371-449B-BEFB-3C2AB2028D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3269-990F-42AC-B61E-FD99E23401CB}" type="datetimeFigureOut">
              <a:rPr lang="zh-TW" altLang="en-US" smtClean="0"/>
              <a:pPr/>
              <a:t>2014/6/17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735-4371-449B-BEFB-3C2AB2028D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3269-990F-42AC-B61E-FD99E23401CB}" type="datetimeFigureOut">
              <a:rPr lang="zh-TW" altLang="en-US" smtClean="0"/>
              <a:pPr/>
              <a:t>2014/6/17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735-4371-449B-BEFB-3C2AB2028D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3269-990F-42AC-B61E-FD99E23401CB}" type="datetimeFigureOut">
              <a:rPr lang="zh-TW" altLang="en-US" smtClean="0"/>
              <a:pPr/>
              <a:t>2014/6/17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735-4371-449B-BEFB-3C2AB2028D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3269-990F-42AC-B61E-FD99E23401CB}" type="datetimeFigureOut">
              <a:rPr lang="zh-TW" altLang="en-US" smtClean="0"/>
              <a:pPr/>
              <a:t>2014/6/17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735-4371-449B-BEFB-3C2AB2028D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3269-990F-42AC-B61E-FD99E23401CB}" type="datetimeFigureOut">
              <a:rPr lang="zh-TW" altLang="en-US" smtClean="0"/>
              <a:pPr/>
              <a:t>2014/6/17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735-4371-449B-BEFB-3C2AB2028D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3269-990F-42AC-B61E-FD99E23401CB}" type="datetimeFigureOut">
              <a:rPr lang="zh-TW" altLang="en-US" smtClean="0"/>
              <a:pPr/>
              <a:t>2014/6/17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735-4371-449B-BEFB-3C2AB2028D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3269-990F-42AC-B61E-FD99E23401CB}" type="datetimeFigureOut">
              <a:rPr lang="zh-TW" altLang="en-US" smtClean="0"/>
              <a:pPr/>
              <a:t>2014/6/17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735-4371-449B-BEFB-3C2AB2028D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3269-990F-42AC-B61E-FD99E23401CB}" type="datetimeFigureOut">
              <a:rPr lang="zh-TW" altLang="en-US" smtClean="0"/>
              <a:pPr/>
              <a:t>2014/6/17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735-4371-449B-BEFB-3C2AB2028D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3269-990F-42AC-B61E-FD99E23401CB}" type="datetimeFigureOut">
              <a:rPr lang="zh-TW" altLang="en-US" smtClean="0"/>
              <a:pPr/>
              <a:t>2014/6/17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735-4371-449B-BEFB-3C2AB2028D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3269-990F-42AC-B61E-FD99E23401CB}" type="datetimeFigureOut">
              <a:rPr lang="zh-TW" altLang="en-US" smtClean="0"/>
              <a:pPr/>
              <a:t>2014/6/17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735-4371-449B-BEFB-3C2AB2028D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43269-990F-42AC-B61E-FD99E23401CB}" type="datetimeFigureOut">
              <a:rPr lang="zh-TW" altLang="en-US" smtClean="0"/>
              <a:pPr/>
              <a:t>2014/6/17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FE735-4371-449B-BEFB-3C2AB2028D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0000"/>
            <a:lum/>
          </a:blip>
          <a:srcRect/>
          <a:stretch>
            <a:fillRect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800200"/>
          </a:xfrm>
        </p:spPr>
        <p:txBody>
          <a:bodyPr>
            <a:normAutofit/>
          </a:bodyPr>
          <a:lstStyle/>
          <a:p>
            <a:r>
              <a:rPr lang="zh-TW" altLang="en-US" sz="96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青春</a:t>
            </a:r>
            <a:r>
              <a:rPr lang="zh-TW" altLang="en-US" sz="8800" b="1" dirty="0" smtClean="0">
                <a:solidFill>
                  <a:schemeClr val="accent3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b="1" dirty="0" smtClean="0">
                <a:solidFill>
                  <a:schemeClr val="accent3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王詩琅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4293096"/>
            <a:ext cx="7304856" cy="1944216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學號：</a:t>
            </a:r>
            <a:r>
              <a:rPr lang="en-US" altLang="zh-TW" sz="2400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ATA100145</a:t>
            </a:r>
          </a:p>
          <a:p>
            <a:pPr algn="l"/>
            <a:r>
              <a:rPr lang="zh-TW" altLang="en-US" sz="2400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名姓：廖鈺欣</a:t>
            </a:r>
            <a:endParaRPr lang="en-US" altLang="zh-TW" sz="2400" dirty="0" smtClean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l"/>
            <a:r>
              <a:rPr lang="zh-TW" altLang="en-US" sz="2400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指導老師：楊允言</a:t>
            </a:r>
            <a:endParaRPr lang="en-US" altLang="zh-TW" sz="2400" dirty="0" smtClean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l"/>
            <a:r>
              <a:rPr lang="zh-TW" altLang="en-US" sz="24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報告日期：</a:t>
            </a:r>
            <a:r>
              <a:rPr lang="en-US" altLang="zh-TW" sz="24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2014/05/07</a:t>
            </a:r>
            <a:endParaRPr lang="en-US" altLang="zh-TW" sz="2400" dirty="0" smtClean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l"/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499176" cy="1008112"/>
          </a:xfrm>
        </p:spPr>
        <p:txBody>
          <a:bodyPr>
            <a:normAutofit/>
          </a:bodyPr>
          <a:lstStyle/>
          <a:p>
            <a:pPr algn="l"/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作者紹介：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內容版面配置區 3" descr="16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92081" y="1951738"/>
            <a:ext cx="2952328" cy="39255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>
          <a:xfrm>
            <a:off x="457200" y="1700808"/>
            <a:ext cx="4186808" cy="442535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王詩琅，筆名王錦江，西元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1908</a:t>
            </a:r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年生，台北市</a:t>
            </a:r>
            <a:r>
              <a:rPr lang="zh-TW" altLang="en-US" sz="2400" dirty="0" smtClean="0"/>
              <a:t>艋舺</a:t>
            </a:r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人。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王詩琅是一</a:t>
            </a:r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个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反抗政府的“無政府主義者”，作品有批判寫實的風格，描寫百姓精神予凌遲的無奈，藉著小說反映彼當時的社會現象</a:t>
            </a:r>
            <a:r>
              <a:rPr lang="zh-TW" altLang="en-US" sz="2400" dirty="0" smtClean="0"/>
              <a:t>。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5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作品集：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4713387"/>
          </a:xfrm>
        </p:spPr>
        <p:txBody>
          <a:bodyPr>
            <a:normAutofit/>
          </a:bodyPr>
          <a:lstStyle/>
          <a:p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《台灣史》</a:t>
            </a:r>
          </a:p>
          <a:p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《霧峰林家與臺灣的文化教育》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《霧峯林家之調查與研究》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《台北市誌》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《台灣口述歷史》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《台灣歷史故事》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2400" dirty="0" smtClean="0"/>
              <a:t>《臺灣人物誌》</a:t>
            </a:r>
          </a:p>
          <a:p>
            <a:r>
              <a:rPr lang="zh-TW" altLang="zh-TW" sz="2400" dirty="0" smtClean="0"/>
              <a:t>《臺灣社會生活》</a:t>
            </a:r>
            <a:endParaRPr lang="en-US" altLang="zh-TW" sz="2400" dirty="0" smtClean="0"/>
          </a:p>
          <a:p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zh-TW" sz="2400" dirty="0" smtClean="0"/>
              <a:t>《台灣民間故事》</a:t>
            </a:r>
            <a:endParaRPr lang="en-US" altLang="zh-TW" sz="2400" dirty="0" smtClean="0"/>
          </a:p>
          <a:p>
            <a:r>
              <a:rPr lang="zh-TW" altLang="zh-TW" sz="2400" dirty="0" smtClean="0"/>
              <a:t>《三年小叛五年大亂，臺灣社會變遷》</a:t>
            </a:r>
            <a:endParaRPr lang="en-US" altLang="zh-TW" sz="2400" dirty="0" smtClean="0"/>
          </a:p>
          <a:p>
            <a:r>
              <a:rPr lang="zh-TW" altLang="zh-TW" sz="2400" dirty="0" smtClean="0"/>
              <a:t>《日本殖民地體制下的臺灣》</a:t>
            </a:r>
            <a:endParaRPr lang="en-US" altLang="zh-TW" sz="2400" dirty="0" smtClean="0"/>
          </a:p>
          <a:p>
            <a:r>
              <a:rPr lang="zh-TW" altLang="zh-TW" sz="2400" dirty="0" smtClean="0">
                <a:solidFill>
                  <a:srgbClr val="E04EAC"/>
                </a:solidFill>
              </a:rPr>
              <a:t>《王詩琅全集》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內容紹介：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這个故事主要分做兩个部分：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第一个部分是女主角“月雲”，伊的專長是彈鋼琴，所以伊下願欲做一个聲樂家，想袂到伊佇人生上「青春」的時陣煞去染著絕症。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第二个部分是</a:t>
            </a:r>
            <a:r>
              <a:rPr lang="zh-TW" altLang="en-US" sz="2400" u="sng" dirty="0" smtClean="0">
                <a:latin typeface="微軟正黑體" pitchFamily="34" charset="-120"/>
                <a:ea typeface="微軟正黑體" pitchFamily="34" charset="-120"/>
              </a:rPr>
              <a:t>月雲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的病友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千代子，伊自從畢業了後，老爸就共伊送來台灣嫁翁，可惜結婚了後的生活並無幸福，翁婿規工花天酒地。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一方面，本篇寫出佇新、舊社會的轉變之下，現代女性的價值觀佮心理衝突。另外一方面，各族群之間的互動嘛是作者想欲表達的。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念讀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佇高女的成績一直是排佇頭前的，尤其是音樂方面，真</a:t>
            </a:r>
            <a:r>
              <a:rPr lang="en-US" altLang="zh-TW" sz="2600" dirty="0" err="1" smtClean="0"/>
              <a:t>gâu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彈風琴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2600" dirty="0" err="1" smtClean="0">
                <a:latin typeface="微軟正黑體" pitchFamily="34" charset="-120"/>
                <a:ea typeface="微軟正黑體" pitchFamily="34" charset="-120"/>
              </a:rPr>
              <a:t>hong-khîm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佮鋼琴的伊，唱歌嘛是削削叫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2600" dirty="0" err="1" smtClean="0">
                <a:latin typeface="微軟正黑體" pitchFamily="34" charset="-120"/>
                <a:ea typeface="微軟正黑體" pitchFamily="34" charset="-120"/>
              </a:rPr>
              <a:t>siah-siah-kiò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，同學攏笑伊講：「咱的蘇勒娜諾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zh-TW" sz="1400" dirty="0" smtClean="0">
                <a:latin typeface="微軟正黑體" pitchFamily="34" charset="-120"/>
                <a:ea typeface="微軟正黑體" pitchFamily="34" charset="-120"/>
              </a:rPr>
              <a:t>知名女高音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！咱的關屋敏子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zh-TW" sz="1400" dirty="0" smtClean="0">
                <a:latin typeface="微軟正黑體" pitchFamily="34" charset="-120"/>
                <a:ea typeface="微軟正黑體" pitchFamily="34" charset="-120"/>
              </a:rPr>
              <a:t>當時日本第一流女高音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！」，先生嘛共講，家己愛以聲樂家安身。</a:t>
            </a:r>
          </a:p>
          <a:p>
            <a:pPr>
              <a:buNone/>
            </a:pPr>
            <a:endParaRPr lang="zh-TW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伊決定欲共阿爸阿母講的時，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in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煞反對講：「查某人學會曉裁縫就好矣，雖然這馬時代已經改變矣，毋過婦女愛顧家庭的責任是袂改變的，你畢業了後，就好好揣一个門當戶對的人嫁，按呢就好矣，閣學啥物走唱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穡頭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?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」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念讀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佇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溫室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大漢的花草佮樹仔，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冷吱吱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的拋荒田地，伊定定會懷念伊進前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蹛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的所在，伊毋捌離開阿爸阿母遐呢久，這種無聊的病院生活已經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蹛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袂落去矣，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伊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聽著遮的話，一心想欲轉去。</a:t>
            </a:r>
          </a:p>
          <a:p>
            <a:pPr>
              <a:buNone/>
            </a:pPr>
            <a:endParaRPr lang="zh-TW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到十一月底就出院矣。佇厝內雖然予幾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若个醫生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看過，病情嘛是起起落落，到三月，若親像衝出駁岸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2600" dirty="0" err="1" smtClean="0">
                <a:latin typeface="微軟正黑體" pitchFamily="34" charset="-120"/>
                <a:ea typeface="微軟正黑體" pitchFamily="34" charset="-120"/>
              </a:rPr>
              <a:t>poh-hu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ā</a:t>
            </a:r>
            <a:r>
              <a:rPr lang="en-US" altLang="zh-TW" sz="2600" dirty="0" err="1" smtClean="0">
                <a:latin typeface="微軟正黑體" pitchFamily="34" charset="-120"/>
                <a:ea typeface="微軟正黑體" pitchFamily="34" charset="-120"/>
              </a:rPr>
              <a:t>nn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的溪水，狀況非常䆀。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困難的字句：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sz="2400" dirty="0" smtClean="0"/>
              <a:t>1.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中文：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栴(</a:t>
            </a:r>
            <a:r>
              <a:rPr lang="zh-CN" altLang="en-US" sz="2400" dirty="0" smtClean="0">
                <a:latin typeface="微軟正黑體" pitchFamily="34" charset="-120"/>
                <a:ea typeface="微軟正黑體" pitchFamily="34" charset="-120"/>
              </a:rPr>
              <a:t>ㄉㄢ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)檀(</a:t>
            </a:r>
            <a:r>
              <a:rPr lang="zh-CN" altLang="en-US" sz="2400" dirty="0" smtClean="0">
                <a:latin typeface="微軟正黑體" pitchFamily="34" charset="-120"/>
                <a:ea typeface="微軟正黑體" pitchFamily="34" charset="-120"/>
              </a:rPr>
              <a:t>ㄊㄢˊ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鷓(</a:t>
            </a:r>
            <a:r>
              <a:rPr lang="zh-CN" altLang="en-US" sz="2400" dirty="0" smtClean="0">
                <a:latin typeface="微軟正黑體" pitchFamily="34" charset="-120"/>
                <a:ea typeface="微軟正黑體" pitchFamily="34" charset="-120"/>
              </a:rPr>
              <a:t>ㄓㄜˋ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)鴣(</a:t>
            </a:r>
            <a:r>
              <a:rPr lang="zh-CN" altLang="en-US" sz="2400" dirty="0" smtClean="0">
                <a:latin typeface="微軟正黑體" pitchFamily="34" charset="-120"/>
                <a:ea typeface="微軟正黑體" pitchFamily="34" charset="-120"/>
              </a:rPr>
              <a:t>ㄍㄨ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                    針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黹(</a:t>
            </a:r>
            <a:r>
              <a:rPr lang="zh-CN" altLang="en-US" sz="2400" dirty="0" smtClean="0">
                <a:latin typeface="微軟正黑體" pitchFamily="34" charset="-120"/>
                <a:ea typeface="微軟正黑體" pitchFamily="34" charset="-120"/>
              </a:rPr>
              <a:t>ㄓˇ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>
              <a:buNone/>
            </a:pP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台語：女伶：走唱的人                 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                   立身：安身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                   風霜凜冽：冷吱吱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                   越過堰堤的溪流：</a:t>
            </a:r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衝出駁岸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poh-hu</a:t>
            </a:r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ā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nn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的溪水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0000"/>
            <a:lum/>
          </a:blip>
          <a:srcRect/>
          <a:stretch>
            <a:fillRect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8000" dirty="0" smtClean="0">
                <a:solidFill>
                  <a:schemeClr val="accent3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多謝逐家♥</a:t>
            </a:r>
            <a:endParaRPr lang="zh-TW" altLang="en-US" sz="8000" dirty="0">
              <a:solidFill>
                <a:schemeClr val="accent3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660</Words>
  <Application>Microsoft Office PowerPoint</Application>
  <PresentationFormat>如螢幕大小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青春   王詩琅</vt:lpstr>
      <vt:lpstr>作者紹介：</vt:lpstr>
      <vt:lpstr>作品集：</vt:lpstr>
      <vt:lpstr>內容紹介：</vt:lpstr>
      <vt:lpstr>念讀1：</vt:lpstr>
      <vt:lpstr>念讀2：</vt:lpstr>
      <vt:lpstr>困難的字句：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NTCU</dc:creator>
  <cp:lastModifiedBy>銀河小妹</cp:lastModifiedBy>
  <cp:revision>41</cp:revision>
  <dcterms:created xsi:type="dcterms:W3CDTF">2014-04-30T09:37:10Z</dcterms:created>
  <dcterms:modified xsi:type="dcterms:W3CDTF">2014-06-17T13:44:11Z</dcterms:modified>
</cp:coreProperties>
</file>