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101D005-E9B0-4DC3-850E-3567ED750E92}" type="datetimeFigureOut">
              <a:rPr lang="zh-TW" altLang="en-US" smtClean="0"/>
              <a:t>2014/5/6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7670EAF-1600-41B2-B621-EA5B98AEFA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可憐的阿蕊婆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台三甲</a:t>
            </a:r>
            <a:endParaRPr lang="en-US" altLang="zh-TW" dirty="0" smtClean="0"/>
          </a:p>
          <a:p>
            <a:r>
              <a:rPr lang="zh-TW" altLang="en-US" dirty="0"/>
              <a:t>蘇珮</a:t>
            </a:r>
            <a:r>
              <a:rPr lang="zh-TW" altLang="en-US" dirty="0" smtClean="0"/>
              <a:t>綺</a:t>
            </a:r>
            <a:endParaRPr lang="en-US" altLang="zh-TW" dirty="0" smtClean="0"/>
          </a:p>
          <a:p>
            <a:r>
              <a:rPr lang="en-US" altLang="zh-TW" dirty="0" smtClean="0"/>
              <a:t>ATA100149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4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內容紹介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阿蕊婆是一个蹛佇街仔頂的老大人，伊的序細攏無佮伊蹛做伙，伊一个人蹛佇一間足細間的厝，干焦有三个房間爾爾，一間是奉待神明的所在，另外一間是灶</a:t>
            </a:r>
            <a:r>
              <a:rPr lang="zh-TW" altLang="en-US" dirty="0"/>
              <a:t>跤，</a:t>
            </a:r>
            <a:r>
              <a:rPr lang="zh-TW" altLang="en-US" dirty="0" smtClean="0"/>
              <a:t>賰的就是</a:t>
            </a:r>
            <a:r>
              <a:rPr lang="zh-TW" altLang="en-US" dirty="0" smtClean="0"/>
              <a:t>阿蕊婆的房間。</a:t>
            </a:r>
            <a:endParaRPr lang="en-US" altLang="zh-TW" dirty="0" smtClean="0"/>
          </a:p>
          <a:p>
            <a:r>
              <a:rPr lang="zh-TW" altLang="en-US" dirty="0" smtClean="0"/>
              <a:t>有一工，</a:t>
            </a:r>
            <a:r>
              <a:rPr lang="zh-TW" altLang="en-US" dirty="0" smtClean="0"/>
              <a:t>阿蕊婆佇廟的頭前看著一个親像怹大漢孫的人</a:t>
            </a:r>
            <a:r>
              <a:rPr lang="zh-TW" altLang="en-US" dirty="0" smtClean="0"/>
              <a:t>，伊著佇厝內底等伊轉來，等兩三工攏等無人，厝邊發現</a:t>
            </a:r>
            <a:r>
              <a:rPr lang="zh-TW" altLang="en-US" dirty="0" smtClean="0"/>
              <a:t>阿蕊婆有幾若工無出門矣，著去怹兜揣伊，發現阿蕊婆倒佇眠床頂，攏無振動，著緊寫批予怹後生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3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</a:t>
            </a:r>
            <a:r>
              <a:rPr lang="zh-TW" altLang="en-US" dirty="0"/>
              <a:t>紹介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阿蕊婆的後生著共伊接去庄跤蹛，一開始阿蕊婆真歡喜，毋閣伊越來越思念佇街仔頂的日子，後來因為怹後生生理失敗，決定</a:t>
            </a:r>
            <a:r>
              <a:rPr lang="en-US" altLang="zh-TW" dirty="0" err="1" smtClean="0"/>
              <a:t>kui</a:t>
            </a:r>
            <a:r>
              <a:rPr lang="zh-TW" altLang="en-US" dirty="0" smtClean="0"/>
              <a:t>家伙</a:t>
            </a:r>
            <a:r>
              <a:rPr lang="zh-TW" altLang="en-US" dirty="0" smtClean="0"/>
              <a:t>仔搬轉去</a:t>
            </a:r>
            <a:r>
              <a:rPr lang="zh-TW" altLang="en-US" dirty="0" smtClean="0"/>
              <a:t>街仔頂蹛，伊嘛佇遐開一間餅店，毋閣，實在是無法度飼飽厝內底的人，著決定去投靠伊佇中國的朋友，毋閣因為不忍心放阿蕊婆一个人，所以先暫時留佇遮，半年了後，阿蕊婆著過身矣。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64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阿</a:t>
            </a:r>
            <a:r>
              <a:rPr lang="zh-TW" altLang="zh-TW" dirty="0"/>
              <a:t>蕊婆的房間，夾佇奉待神明佮灶跤中間，內底干焦有竹仔做的眠床佮呸痰的殼仔。阿蕊婆佇厝的時間差不多攏是</a:t>
            </a:r>
            <a:r>
              <a:rPr lang="zh-TW" altLang="zh-TW" dirty="0" smtClean="0"/>
              <a:t>佇</a:t>
            </a:r>
            <a:r>
              <a:rPr lang="zh-TW" altLang="en-US" dirty="0" smtClean="0"/>
              <a:t>遮</a:t>
            </a:r>
            <a:r>
              <a:rPr lang="zh-TW" altLang="zh-TW" dirty="0" smtClean="0"/>
              <a:t>過</a:t>
            </a:r>
            <a:r>
              <a:rPr lang="zh-TW" altLang="zh-TW" dirty="0"/>
              <a:t>的。人的生活是為透早開始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毋閣</a:t>
            </a:r>
            <a:r>
              <a:rPr lang="zh-TW" altLang="zh-TW" dirty="0" smtClean="0"/>
              <a:t>對</a:t>
            </a:r>
            <a:r>
              <a:rPr lang="zh-TW" altLang="zh-TW" dirty="0"/>
              <a:t>阿蕊婆來講，這个講法是不適當的。著算已經透早矣，伊嘛攏毋知影。而且，敢若是不想欲予阿蕊婆知影仝款，早時的日頭嘛袂照入來阿蕊婆的枕頭邊</a:t>
            </a:r>
            <a:r>
              <a:rPr lang="zh-TW" altLang="zh-TW" dirty="0" smtClean="0"/>
              <a:t>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821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譯文摘錄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佇暗時阿蕊婆有時陣會醒過來，發覺四界攏是烏的，伊著提草蓆下跤的火柴，點油燈，佇眠床頂坐的攏毋振動。阿蕊婆想欲做淡薄仔代誌，毋閣伊咧想遮的時陣，世界上的所有物件雄雄攏離開伊。阿蕊婆將視線向奉待神明的所在佮灶跤兩三擺，然後頭</a:t>
            </a:r>
            <a:r>
              <a:rPr lang="en-US" altLang="zh-TW" dirty="0" err="1" smtClean="0"/>
              <a:t>lê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dirty="0" err="1" smtClean="0"/>
              <a:t>lê</a:t>
            </a:r>
            <a:r>
              <a:rPr lang="zh-TW" altLang="en-US" dirty="0" smtClean="0"/>
              <a:t>共目睭瞌起來，伊惦惦佇遐，予人不敢相信伊閣咧喘氣！阿蕊婆著按呢一點鐘甚至是兩點鐘攏無振動，用仝款的姿勢坐佇遐。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較困難的語詞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26158"/>
              </p:ext>
            </p:extLst>
          </p:nvPr>
        </p:nvGraphicFramePr>
        <p:xfrm>
          <a:off x="1115616" y="1988840"/>
          <a:ext cx="6984776" cy="382092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492388"/>
                <a:gridCol w="3492388"/>
              </a:tblGrid>
              <a:tr h="5935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華語</a:t>
                      </a:r>
                      <a:endParaRPr lang="zh-TW" alt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台語</a:t>
                      </a:r>
                      <a:endParaRPr lang="zh-TW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36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 smtClean="0"/>
                        <a:t>阿蕊婆住的就是</a:t>
                      </a:r>
                      <a:r>
                        <a:rPr lang="zh-TW" altLang="en-US" sz="3200" b="1" dirty="0" smtClean="0">
                          <a:solidFill>
                            <a:srgbClr val="00B050"/>
                          </a:solidFill>
                        </a:rPr>
                        <a:t>進深淺</a:t>
                      </a:r>
                      <a:r>
                        <a:rPr lang="zh-TW" altLang="en-US" sz="3200" dirty="0" smtClean="0"/>
                        <a:t>的房子，淺得跨進門檻幾乎走兩步便會撞到牆似的。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 smtClean="0"/>
                        <a:t>阿蕊婆就是住佇</a:t>
                      </a:r>
                      <a:r>
                        <a:rPr lang="zh-TW" altLang="en-US" sz="3200" b="1" dirty="0" smtClean="0">
                          <a:solidFill>
                            <a:srgbClr val="00B050"/>
                          </a:solidFill>
                        </a:rPr>
                        <a:t>足淺</a:t>
                      </a:r>
                      <a:r>
                        <a:rPr lang="zh-TW" altLang="en-US" sz="3200" dirty="0" smtClean="0"/>
                        <a:t>的厝內底，迒過門檻敢若閣行兩步著會挵著壁仝款。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</a:lnT>
                  </a:tcPr>
                </a:tc>
              </a:tr>
              <a:tr h="118524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 smtClean="0"/>
                        <a:t>這一帶的人打起井水後加入</a:t>
                      </a:r>
                      <a:r>
                        <a:rPr lang="zh-TW" altLang="en-US" sz="3200" b="1" dirty="0" smtClean="0">
                          <a:solidFill>
                            <a:srgbClr val="00B050"/>
                          </a:solidFill>
                        </a:rPr>
                        <a:t>明礬</a:t>
                      </a:r>
                      <a:endParaRPr lang="zh-TW" alt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 smtClean="0"/>
                        <a:t>附近的人拍起井水了後加入</a:t>
                      </a:r>
                      <a:r>
                        <a:rPr lang="zh-TW" altLang="en-US" sz="3200" b="1" dirty="0" smtClean="0">
                          <a:solidFill>
                            <a:srgbClr val="00B050"/>
                          </a:solidFill>
                        </a:rPr>
                        <a:t>明礬</a:t>
                      </a:r>
                      <a:endParaRPr lang="zh-TW" alt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6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118</TotalTime>
  <Words>646</Words>
  <Application>Microsoft Office PowerPoint</Application>
  <PresentationFormat>如螢幕大小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圖釘</vt:lpstr>
      <vt:lpstr>可憐的阿蕊婆</vt:lpstr>
      <vt:lpstr>內容紹介</vt:lpstr>
      <vt:lpstr>內容紹介</vt:lpstr>
      <vt:lpstr>譯文摘錄</vt:lpstr>
      <vt:lpstr>譯文摘錄</vt:lpstr>
      <vt:lpstr>較困難的語詞</vt:lpstr>
      <vt:lpstr>多謝逐家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可憐的阿蕊婆</dc:title>
  <dc:creator>acer</dc:creator>
  <cp:lastModifiedBy>acer</cp:lastModifiedBy>
  <cp:revision>9</cp:revision>
  <dcterms:created xsi:type="dcterms:W3CDTF">2014-05-06T12:35:41Z</dcterms:created>
  <dcterms:modified xsi:type="dcterms:W3CDTF">2014-05-06T14:34:02Z</dcterms:modified>
</cp:coreProperties>
</file>