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8" r:id="rId13"/>
    <p:sldId id="265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iM30lnhosYdXuVspLFYmqsKgI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A46BF5-C7D5-40E0-B651-2E78E2814774}" v="37" dt="2025-03-06T05:03:20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6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ena J" userId="60bf07e1f5ab5ae8" providerId="LiveId" clId="{57A46BF5-C7D5-40E0-B651-2E78E2814774}"/>
    <pc:docChg chg="undo custSel addSld modSld">
      <pc:chgData name="Teena J" userId="60bf07e1f5ab5ae8" providerId="LiveId" clId="{57A46BF5-C7D5-40E0-B651-2E78E2814774}" dt="2025-03-06T05:26:27.388" v="157" actId="20577"/>
      <pc:docMkLst>
        <pc:docMk/>
      </pc:docMkLst>
      <pc:sldChg chg="addSp delSp modSp mod chgLayout">
        <pc:chgData name="Teena J" userId="60bf07e1f5ab5ae8" providerId="LiveId" clId="{57A46BF5-C7D5-40E0-B651-2E78E2814774}" dt="2025-03-06T04:08:28.699" v="30" actId="6264"/>
        <pc:sldMkLst>
          <pc:docMk/>
          <pc:sldMk cId="0" sldId="256"/>
        </pc:sldMkLst>
        <pc:spChg chg="add del mod ord">
          <ac:chgData name="Teena J" userId="60bf07e1f5ab5ae8" providerId="LiveId" clId="{57A46BF5-C7D5-40E0-B651-2E78E2814774}" dt="2025-03-06T04:08:28.699" v="30" actId="6264"/>
          <ac:spMkLst>
            <pc:docMk/>
            <pc:sldMk cId="0" sldId="256"/>
            <ac:spMk id="2" creationId="{371541F8-774F-371D-0380-7F32490F5F84}"/>
          </ac:spMkLst>
        </pc:spChg>
        <pc:spChg chg="add del mod ord">
          <ac:chgData name="Teena J" userId="60bf07e1f5ab5ae8" providerId="LiveId" clId="{57A46BF5-C7D5-40E0-B651-2E78E2814774}" dt="2025-03-06T04:08:28.699" v="30" actId="6264"/>
          <ac:spMkLst>
            <pc:docMk/>
            <pc:sldMk cId="0" sldId="256"/>
            <ac:spMk id="3" creationId="{987D4BED-B02C-54A4-0C3F-71557F17D68F}"/>
          </ac:spMkLst>
        </pc:spChg>
        <pc:spChg chg="mod">
          <ac:chgData name="Teena J" userId="60bf07e1f5ab5ae8" providerId="LiveId" clId="{57A46BF5-C7D5-40E0-B651-2E78E2814774}" dt="2025-03-06T04:07:23.962" v="22" actId="6549"/>
          <ac:spMkLst>
            <pc:docMk/>
            <pc:sldMk cId="0" sldId="256"/>
            <ac:spMk id="54" creationId="{00000000-0000-0000-0000-000000000000}"/>
          </ac:spMkLst>
        </pc:spChg>
      </pc:sldChg>
      <pc:sldChg chg="addSp delSp modSp mod chgLayout modNotes">
        <pc:chgData name="Teena J" userId="60bf07e1f5ab5ae8" providerId="LiveId" clId="{57A46BF5-C7D5-40E0-B651-2E78E2814774}" dt="2025-03-06T04:09:09.380" v="31"/>
        <pc:sldMkLst>
          <pc:docMk/>
          <pc:sldMk cId="0" sldId="257"/>
        </pc:sldMkLst>
        <pc:spChg chg="add del mod ord">
          <ac:chgData name="Teena J" userId="60bf07e1f5ab5ae8" providerId="LiveId" clId="{57A46BF5-C7D5-40E0-B651-2E78E2814774}" dt="2025-03-06T04:08:28.699" v="30" actId="6264"/>
          <ac:spMkLst>
            <pc:docMk/>
            <pc:sldMk cId="0" sldId="257"/>
            <ac:spMk id="2" creationId="{0A1EB95C-793B-BC3E-441F-B25AD5EFA8B8}"/>
          </ac:spMkLst>
        </pc:spChg>
        <pc:spChg chg="add del mod ord">
          <ac:chgData name="Teena J" userId="60bf07e1f5ab5ae8" providerId="LiveId" clId="{57A46BF5-C7D5-40E0-B651-2E78E2814774}" dt="2025-03-06T04:08:28.699" v="30" actId="6264"/>
          <ac:spMkLst>
            <pc:docMk/>
            <pc:sldMk cId="0" sldId="257"/>
            <ac:spMk id="3" creationId="{346FFC07-8884-624F-DA0C-4EC335E67727}"/>
          </ac:spMkLst>
        </pc:spChg>
        <pc:spChg chg="mod">
          <ac:chgData name="Teena J" userId="60bf07e1f5ab5ae8" providerId="LiveId" clId="{57A46BF5-C7D5-40E0-B651-2E78E2814774}" dt="2025-03-06T04:07:48.861" v="27" actId="27636"/>
          <ac:spMkLst>
            <pc:docMk/>
            <pc:sldMk cId="0" sldId="257"/>
            <ac:spMk id="60" creationId="{00000000-0000-0000-0000-000000000000}"/>
          </ac:spMkLst>
        </pc:spChg>
        <pc:picChg chg="mod">
          <ac:chgData name="Teena J" userId="60bf07e1f5ab5ae8" providerId="LiveId" clId="{57A46BF5-C7D5-40E0-B651-2E78E2814774}" dt="2025-03-06T04:09:09.380" v="31"/>
          <ac:picMkLst>
            <pc:docMk/>
            <pc:sldMk cId="0" sldId="257"/>
            <ac:picMk id="61" creationId="{00000000-0000-0000-0000-000000000000}"/>
          </ac:picMkLst>
        </pc:picChg>
      </pc:sldChg>
      <pc:sldChg chg="addSp delSp modSp mod chgLayout modNotes">
        <pc:chgData name="Teena J" userId="60bf07e1f5ab5ae8" providerId="LiveId" clId="{57A46BF5-C7D5-40E0-B651-2E78E2814774}" dt="2025-03-06T04:09:23.915" v="33"/>
        <pc:sldMkLst>
          <pc:docMk/>
          <pc:sldMk cId="0" sldId="258"/>
        </pc:sldMkLst>
        <pc:spChg chg="add del mod ord">
          <ac:chgData name="Teena J" userId="60bf07e1f5ab5ae8" providerId="LiveId" clId="{57A46BF5-C7D5-40E0-B651-2E78E2814774}" dt="2025-03-06T04:08:28.699" v="30" actId="6264"/>
          <ac:spMkLst>
            <pc:docMk/>
            <pc:sldMk cId="0" sldId="258"/>
            <ac:spMk id="2" creationId="{E2F03FDC-DBE9-6ADD-A43D-AF4D029A04D6}"/>
          </ac:spMkLst>
        </pc:spChg>
        <pc:spChg chg="add del mod ord">
          <ac:chgData name="Teena J" userId="60bf07e1f5ab5ae8" providerId="LiveId" clId="{57A46BF5-C7D5-40E0-B651-2E78E2814774}" dt="2025-03-06T04:08:28.699" v="30" actId="6264"/>
          <ac:spMkLst>
            <pc:docMk/>
            <pc:sldMk cId="0" sldId="258"/>
            <ac:spMk id="3" creationId="{B9793039-420A-7AE2-1891-C59DDED14BBC}"/>
          </ac:spMkLst>
        </pc:spChg>
        <pc:picChg chg="mod">
          <ac:chgData name="Teena J" userId="60bf07e1f5ab5ae8" providerId="LiveId" clId="{57A46BF5-C7D5-40E0-B651-2E78E2814774}" dt="2025-03-06T04:09:23.915" v="33"/>
          <ac:picMkLst>
            <pc:docMk/>
            <pc:sldMk cId="0" sldId="258"/>
            <ac:picMk id="67" creationId="{00000000-0000-0000-0000-000000000000}"/>
          </ac:picMkLst>
        </pc:picChg>
      </pc:sldChg>
      <pc:sldChg chg="addSp delSp modSp mod chgLayout modNotes">
        <pc:chgData name="Teena J" userId="60bf07e1f5ab5ae8" providerId="LiveId" clId="{57A46BF5-C7D5-40E0-B651-2E78E2814774}" dt="2025-03-06T04:09:16.466" v="32"/>
        <pc:sldMkLst>
          <pc:docMk/>
          <pc:sldMk cId="0" sldId="259"/>
        </pc:sldMkLst>
        <pc:spChg chg="add del mod ord">
          <ac:chgData name="Teena J" userId="60bf07e1f5ab5ae8" providerId="LiveId" clId="{57A46BF5-C7D5-40E0-B651-2E78E2814774}" dt="2025-03-06T04:08:28.699" v="30" actId="6264"/>
          <ac:spMkLst>
            <pc:docMk/>
            <pc:sldMk cId="0" sldId="259"/>
            <ac:spMk id="2" creationId="{0D71ED8D-7044-F5D3-317D-85821AFA6CC6}"/>
          </ac:spMkLst>
        </pc:spChg>
        <pc:spChg chg="add del mod ord">
          <ac:chgData name="Teena J" userId="60bf07e1f5ab5ae8" providerId="LiveId" clId="{57A46BF5-C7D5-40E0-B651-2E78E2814774}" dt="2025-03-06T04:08:28.699" v="30" actId="6264"/>
          <ac:spMkLst>
            <pc:docMk/>
            <pc:sldMk cId="0" sldId="259"/>
            <ac:spMk id="3" creationId="{1B195F06-CA67-C02F-B5C0-EE8195414963}"/>
          </ac:spMkLst>
        </pc:spChg>
        <pc:picChg chg="mod">
          <ac:chgData name="Teena J" userId="60bf07e1f5ab5ae8" providerId="LiveId" clId="{57A46BF5-C7D5-40E0-B651-2E78E2814774}" dt="2025-03-06T04:09:16.466" v="32"/>
          <ac:picMkLst>
            <pc:docMk/>
            <pc:sldMk cId="0" sldId="259"/>
            <ac:picMk id="73" creationId="{00000000-0000-0000-0000-000000000000}"/>
          </ac:picMkLst>
        </pc:picChg>
      </pc:sldChg>
      <pc:sldChg chg="addSp delSp modSp mod chgLayout modNotes">
        <pc:chgData name="Teena J" userId="60bf07e1f5ab5ae8" providerId="LiveId" clId="{57A46BF5-C7D5-40E0-B651-2E78E2814774}" dt="2025-03-06T04:09:31.980" v="34"/>
        <pc:sldMkLst>
          <pc:docMk/>
          <pc:sldMk cId="0" sldId="260"/>
        </pc:sldMkLst>
        <pc:spChg chg="add del mod ord">
          <ac:chgData name="Teena J" userId="60bf07e1f5ab5ae8" providerId="LiveId" clId="{57A46BF5-C7D5-40E0-B651-2E78E2814774}" dt="2025-03-06T04:08:28.699" v="30" actId="6264"/>
          <ac:spMkLst>
            <pc:docMk/>
            <pc:sldMk cId="0" sldId="260"/>
            <ac:spMk id="2" creationId="{79841C06-295F-7B95-9FBC-37120119A9B6}"/>
          </ac:spMkLst>
        </pc:spChg>
        <pc:spChg chg="add del mod ord">
          <ac:chgData name="Teena J" userId="60bf07e1f5ab5ae8" providerId="LiveId" clId="{57A46BF5-C7D5-40E0-B651-2E78E2814774}" dt="2025-03-06T04:08:28.699" v="30" actId="6264"/>
          <ac:spMkLst>
            <pc:docMk/>
            <pc:sldMk cId="0" sldId="260"/>
            <ac:spMk id="3" creationId="{4A944D09-DC44-1D4B-4430-AAD1B6E913E2}"/>
          </ac:spMkLst>
        </pc:spChg>
        <pc:spChg chg="mod">
          <ac:chgData name="Teena J" userId="60bf07e1f5ab5ae8" providerId="LiveId" clId="{57A46BF5-C7D5-40E0-B651-2E78E2814774}" dt="2025-03-06T04:07:48.870" v="28" actId="27636"/>
          <ac:spMkLst>
            <pc:docMk/>
            <pc:sldMk cId="0" sldId="260"/>
            <ac:spMk id="78" creationId="{00000000-0000-0000-0000-000000000000}"/>
          </ac:spMkLst>
        </pc:spChg>
        <pc:picChg chg="mod">
          <ac:chgData name="Teena J" userId="60bf07e1f5ab5ae8" providerId="LiveId" clId="{57A46BF5-C7D5-40E0-B651-2E78E2814774}" dt="2025-03-06T04:09:31.980" v="34"/>
          <ac:picMkLst>
            <pc:docMk/>
            <pc:sldMk cId="0" sldId="260"/>
            <ac:picMk id="79" creationId="{00000000-0000-0000-0000-000000000000}"/>
          </ac:picMkLst>
        </pc:picChg>
      </pc:sldChg>
      <pc:sldChg chg="addSp delSp modSp mod chgLayout modNotes">
        <pc:chgData name="Teena J" userId="60bf07e1f5ab5ae8" providerId="LiveId" clId="{57A46BF5-C7D5-40E0-B651-2E78E2814774}" dt="2025-03-06T04:11:32.096" v="59" actId="404"/>
        <pc:sldMkLst>
          <pc:docMk/>
          <pc:sldMk cId="0" sldId="261"/>
        </pc:sldMkLst>
        <pc:spChg chg="add del mod ord">
          <ac:chgData name="Teena J" userId="60bf07e1f5ab5ae8" providerId="LiveId" clId="{57A46BF5-C7D5-40E0-B651-2E78E2814774}" dt="2025-03-06T04:08:28.699" v="30" actId="6264"/>
          <ac:spMkLst>
            <pc:docMk/>
            <pc:sldMk cId="0" sldId="261"/>
            <ac:spMk id="2" creationId="{61F84DFA-C7C8-DAC7-6BBE-EB40F78CB016}"/>
          </ac:spMkLst>
        </pc:spChg>
        <pc:spChg chg="add del mod ord">
          <ac:chgData name="Teena J" userId="60bf07e1f5ab5ae8" providerId="LiveId" clId="{57A46BF5-C7D5-40E0-B651-2E78E2814774}" dt="2025-03-06T04:08:28.699" v="30" actId="6264"/>
          <ac:spMkLst>
            <pc:docMk/>
            <pc:sldMk cId="0" sldId="261"/>
            <ac:spMk id="3" creationId="{D118CEC5-8EDD-565A-1B6A-7C33F90BD5E5}"/>
          </ac:spMkLst>
        </pc:spChg>
        <pc:spChg chg="mod">
          <ac:chgData name="Teena J" userId="60bf07e1f5ab5ae8" providerId="LiveId" clId="{57A46BF5-C7D5-40E0-B651-2E78E2814774}" dt="2025-03-06T04:11:32.096" v="59" actId="404"/>
          <ac:spMkLst>
            <pc:docMk/>
            <pc:sldMk cId="0" sldId="261"/>
            <ac:spMk id="84" creationId="{00000000-0000-0000-0000-000000000000}"/>
          </ac:spMkLst>
        </pc:spChg>
      </pc:sldChg>
      <pc:sldChg chg="addSp delSp modSp mod chgLayout modNotes">
        <pc:chgData name="Teena J" userId="60bf07e1f5ab5ae8" providerId="LiveId" clId="{57A46BF5-C7D5-40E0-B651-2E78E2814774}" dt="2025-03-06T04:45:44.649" v="68" actId="6549"/>
        <pc:sldMkLst>
          <pc:docMk/>
          <pc:sldMk cId="0" sldId="262"/>
        </pc:sldMkLst>
        <pc:spChg chg="add del mod ord">
          <ac:chgData name="Teena J" userId="60bf07e1f5ab5ae8" providerId="LiveId" clId="{57A46BF5-C7D5-40E0-B651-2E78E2814774}" dt="2025-03-06T04:08:28.699" v="30" actId="6264"/>
          <ac:spMkLst>
            <pc:docMk/>
            <pc:sldMk cId="0" sldId="262"/>
            <ac:spMk id="2" creationId="{AF8ABC53-CB28-B006-0C8C-92C2552ECFF5}"/>
          </ac:spMkLst>
        </pc:spChg>
        <pc:spChg chg="add del mod ord">
          <ac:chgData name="Teena J" userId="60bf07e1f5ab5ae8" providerId="LiveId" clId="{57A46BF5-C7D5-40E0-B651-2E78E2814774}" dt="2025-03-06T04:08:28.699" v="30" actId="6264"/>
          <ac:spMkLst>
            <pc:docMk/>
            <pc:sldMk cId="0" sldId="262"/>
            <ac:spMk id="3" creationId="{461D5FE0-0731-8C7E-EBEF-8D0F1484A174}"/>
          </ac:spMkLst>
        </pc:spChg>
        <pc:spChg chg="mod">
          <ac:chgData name="Teena J" userId="60bf07e1f5ab5ae8" providerId="LiveId" clId="{57A46BF5-C7D5-40E0-B651-2E78E2814774}" dt="2025-03-06T04:45:44.649" v="68" actId="6549"/>
          <ac:spMkLst>
            <pc:docMk/>
            <pc:sldMk cId="0" sldId="262"/>
            <ac:spMk id="90" creationId="{00000000-0000-0000-0000-000000000000}"/>
          </ac:spMkLst>
        </pc:spChg>
      </pc:sldChg>
      <pc:sldChg chg="addSp delSp modSp mod chgLayout modNotes">
        <pc:chgData name="Teena J" userId="60bf07e1f5ab5ae8" providerId="LiveId" clId="{57A46BF5-C7D5-40E0-B651-2E78E2814774}" dt="2025-03-06T04:47:05.644" v="86" actId="1076"/>
        <pc:sldMkLst>
          <pc:docMk/>
          <pc:sldMk cId="0" sldId="263"/>
        </pc:sldMkLst>
        <pc:spChg chg="add del mod ord">
          <ac:chgData name="Teena J" userId="60bf07e1f5ab5ae8" providerId="LiveId" clId="{57A46BF5-C7D5-40E0-B651-2E78E2814774}" dt="2025-03-06T04:08:28.699" v="30" actId="6264"/>
          <ac:spMkLst>
            <pc:docMk/>
            <pc:sldMk cId="0" sldId="263"/>
            <ac:spMk id="2" creationId="{EBA0CBBB-F006-F74E-D0F2-745ACEC86A25}"/>
          </ac:spMkLst>
        </pc:spChg>
        <pc:spChg chg="add del mod ord">
          <ac:chgData name="Teena J" userId="60bf07e1f5ab5ae8" providerId="LiveId" clId="{57A46BF5-C7D5-40E0-B651-2E78E2814774}" dt="2025-03-06T04:08:28.699" v="30" actId="6264"/>
          <ac:spMkLst>
            <pc:docMk/>
            <pc:sldMk cId="0" sldId="263"/>
            <ac:spMk id="3" creationId="{B4E6A1CC-8AE8-4847-5640-C2241C355D51}"/>
          </ac:spMkLst>
        </pc:spChg>
        <pc:spChg chg="mod">
          <ac:chgData name="Teena J" userId="60bf07e1f5ab5ae8" providerId="LiveId" clId="{57A46BF5-C7D5-40E0-B651-2E78E2814774}" dt="2025-03-06T04:47:05.644" v="86" actId="1076"/>
          <ac:spMkLst>
            <pc:docMk/>
            <pc:sldMk cId="0" sldId="263"/>
            <ac:spMk id="95" creationId="{00000000-0000-0000-0000-000000000000}"/>
          </ac:spMkLst>
        </pc:spChg>
      </pc:sldChg>
      <pc:sldChg chg="addSp delSp modSp mod chgLayout modNotes">
        <pc:chgData name="Teena J" userId="60bf07e1f5ab5ae8" providerId="LiveId" clId="{57A46BF5-C7D5-40E0-B651-2E78E2814774}" dt="2025-03-06T05:06:30.135" v="125" actId="2710"/>
        <pc:sldMkLst>
          <pc:docMk/>
          <pc:sldMk cId="0" sldId="264"/>
        </pc:sldMkLst>
        <pc:spChg chg="add del mod ord">
          <ac:chgData name="Teena J" userId="60bf07e1f5ab5ae8" providerId="LiveId" clId="{57A46BF5-C7D5-40E0-B651-2E78E2814774}" dt="2025-03-06T04:08:28.699" v="30" actId="6264"/>
          <ac:spMkLst>
            <pc:docMk/>
            <pc:sldMk cId="0" sldId="264"/>
            <ac:spMk id="2" creationId="{ECD3B515-C44F-9AEB-79F4-CE2730D641E5}"/>
          </ac:spMkLst>
        </pc:spChg>
        <pc:spChg chg="add del mod ord">
          <ac:chgData name="Teena J" userId="60bf07e1f5ab5ae8" providerId="LiveId" clId="{57A46BF5-C7D5-40E0-B651-2E78E2814774}" dt="2025-03-06T04:08:28.699" v="30" actId="6264"/>
          <ac:spMkLst>
            <pc:docMk/>
            <pc:sldMk cId="0" sldId="264"/>
            <ac:spMk id="3" creationId="{94C0F5DF-49E5-A763-7AC0-547CA9E56BE0}"/>
          </ac:spMkLst>
        </pc:spChg>
        <pc:spChg chg="mod">
          <ac:chgData name="Teena J" userId="60bf07e1f5ab5ae8" providerId="LiveId" clId="{57A46BF5-C7D5-40E0-B651-2E78E2814774}" dt="2025-03-06T05:06:30.135" v="125" actId="2710"/>
          <ac:spMkLst>
            <pc:docMk/>
            <pc:sldMk cId="0" sldId="264"/>
            <ac:spMk id="100" creationId="{00000000-0000-0000-0000-000000000000}"/>
          </ac:spMkLst>
        </pc:spChg>
      </pc:sldChg>
      <pc:sldChg chg="addSp delSp modSp mod chgLayout modNotes">
        <pc:chgData name="Teena J" userId="60bf07e1f5ab5ae8" providerId="LiveId" clId="{57A46BF5-C7D5-40E0-B651-2E78E2814774}" dt="2025-03-06T05:23:37.517" v="130" actId="1076"/>
        <pc:sldMkLst>
          <pc:docMk/>
          <pc:sldMk cId="0" sldId="265"/>
        </pc:sldMkLst>
        <pc:spChg chg="add del mod ord">
          <ac:chgData name="Teena J" userId="60bf07e1f5ab5ae8" providerId="LiveId" clId="{57A46BF5-C7D5-40E0-B651-2E78E2814774}" dt="2025-03-06T04:08:28.699" v="30" actId="6264"/>
          <ac:spMkLst>
            <pc:docMk/>
            <pc:sldMk cId="0" sldId="265"/>
            <ac:spMk id="2" creationId="{7A907F6E-D66D-2AFD-C9FF-5EC4F8C45B55}"/>
          </ac:spMkLst>
        </pc:spChg>
        <pc:spChg chg="add del mod ord">
          <ac:chgData name="Teena J" userId="60bf07e1f5ab5ae8" providerId="LiveId" clId="{57A46BF5-C7D5-40E0-B651-2E78E2814774}" dt="2025-03-06T04:08:28.699" v="30" actId="6264"/>
          <ac:spMkLst>
            <pc:docMk/>
            <pc:sldMk cId="0" sldId="265"/>
            <ac:spMk id="3" creationId="{3DFEF8B3-A792-91F8-6C0E-6684B516AD5B}"/>
          </ac:spMkLst>
        </pc:spChg>
        <pc:spChg chg="mod">
          <ac:chgData name="Teena J" userId="60bf07e1f5ab5ae8" providerId="LiveId" clId="{57A46BF5-C7D5-40E0-B651-2E78E2814774}" dt="2025-03-06T04:07:47.433" v="26" actId="27636"/>
          <ac:spMkLst>
            <pc:docMk/>
            <pc:sldMk cId="0" sldId="265"/>
            <ac:spMk id="106" creationId="{00000000-0000-0000-0000-000000000000}"/>
          </ac:spMkLst>
        </pc:spChg>
        <pc:spChg chg="del">
          <ac:chgData name="Teena J" userId="60bf07e1f5ab5ae8" providerId="LiveId" clId="{57A46BF5-C7D5-40E0-B651-2E78E2814774}" dt="2025-03-06T05:23:29.720" v="126" actId="478"/>
          <ac:spMkLst>
            <pc:docMk/>
            <pc:sldMk cId="0" sldId="265"/>
            <ac:spMk id="108" creationId="{00000000-0000-0000-0000-000000000000}"/>
          </ac:spMkLst>
        </pc:spChg>
        <pc:picChg chg="add mod">
          <ac:chgData name="Teena J" userId="60bf07e1f5ab5ae8" providerId="LiveId" clId="{57A46BF5-C7D5-40E0-B651-2E78E2814774}" dt="2025-03-06T05:23:37.517" v="130" actId="1076"/>
          <ac:picMkLst>
            <pc:docMk/>
            <pc:sldMk cId="0" sldId="265"/>
            <ac:picMk id="5" creationId="{C96553F9-A7A8-AEAD-7821-9BB172E13D70}"/>
          </ac:picMkLst>
        </pc:picChg>
      </pc:sldChg>
      <pc:sldChg chg="addSp delSp modSp add mod">
        <pc:chgData name="Teena J" userId="60bf07e1f5ab5ae8" providerId="LiveId" clId="{57A46BF5-C7D5-40E0-B651-2E78E2814774}" dt="2025-03-06T05:02:25.250" v="109" actId="1076"/>
        <pc:sldMkLst>
          <pc:docMk/>
          <pc:sldMk cId="4197317274" sldId="266"/>
        </pc:sldMkLst>
        <pc:spChg chg="del">
          <ac:chgData name="Teena J" userId="60bf07e1f5ab5ae8" providerId="LiveId" clId="{57A46BF5-C7D5-40E0-B651-2E78E2814774}" dt="2025-03-06T05:02:20.025" v="107" actId="478"/>
          <ac:spMkLst>
            <pc:docMk/>
            <pc:sldMk cId="4197317274" sldId="266"/>
            <ac:spMk id="72" creationId="{DD20B919-F45A-6049-5D01-32FBFCA027E2}"/>
          </ac:spMkLst>
        </pc:spChg>
        <pc:picChg chg="del">
          <ac:chgData name="Teena J" userId="60bf07e1f5ab5ae8" providerId="LiveId" clId="{57A46BF5-C7D5-40E0-B651-2E78E2814774}" dt="2025-03-06T05:01:16.284" v="88" actId="478"/>
          <ac:picMkLst>
            <pc:docMk/>
            <pc:sldMk cId="4197317274" sldId="266"/>
            <ac:picMk id="73" creationId="{EC4D14DA-8DBC-5C3C-384D-A8C7D7B2B587}"/>
          </ac:picMkLst>
        </pc:picChg>
        <pc:picChg chg="add mod">
          <ac:chgData name="Teena J" userId="60bf07e1f5ab5ae8" providerId="LiveId" clId="{57A46BF5-C7D5-40E0-B651-2E78E2814774}" dt="2025-03-06T05:02:25.250" v="109" actId="1076"/>
          <ac:picMkLst>
            <pc:docMk/>
            <pc:sldMk cId="4197317274" sldId="266"/>
            <ac:picMk id="1026" creationId="{B0029753-C195-C204-D988-9A0F0061551C}"/>
          </ac:picMkLst>
        </pc:picChg>
      </pc:sldChg>
      <pc:sldChg chg="addSp delSp modSp add">
        <pc:chgData name="Teena J" userId="60bf07e1f5ab5ae8" providerId="LiveId" clId="{57A46BF5-C7D5-40E0-B651-2E78E2814774}" dt="2025-03-06T05:03:20.329" v="119"/>
        <pc:sldMkLst>
          <pc:docMk/>
          <pc:sldMk cId="3155609146" sldId="267"/>
        </pc:sldMkLst>
        <pc:picChg chg="del">
          <ac:chgData name="Teena J" userId="60bf07e1f5ab5ae8" providerId="LiveId" clId="{57A46BF5-C7D5-40E0-B651-2E78E2814774}" dt="2025-03-06T05:03:02.933" v="111" actId="478"/>
          <ac:picMkLst>
            <pc:docMk/>
            <pc:sldMk cId="3155609146" sldId="267"/>
            <ac:picMk id="1026" creationId="{D4BE5460-1F0F-E8A9-79DA-0A6668B2CA83}"/>
          </ac:picMkLst>
        </pc:picChg>
        <pc:picChg chg="add mod">
          <ac:chgData name="Teena J" userId="60bf07e1f5ab5ae8" providerId="LiveId" clId="{57A46BF5-C7D5-40E0-B651-2E78E2814774}" dt="2025-03-06T05:03:20.329" v="119"/>
          <ac:picMkLst>
            <pc:docMk/>
            <pc:sldMk cId="3155609146" sldId="267"/>
            <ac:picMk id="2050" creationId="{B57278A3-0E7E-9BF7-2C04-5FC4FD5F495D}"/>
          </ac:picMkLst>
        </pc:picChg>
      </pc:sldChg>
      <pc:sldChg chg="modSp add mod">
        <pc:chgData name="Teena J" userId="60bf07e1f5ab5ae8" providerId="LiveId" clId="{57A46BF5-C7D5-40E0-B651-2E78E2814774}" dt="2025-03-06T05:26:27.388" v="157" actId="20577"/>
        <pc:sldMkLst>
          <pc:docMk/>
          <pc:sldMk cId="3447094424" sldId="268"/>
        </pc:sldMkLst>
        <pc:spChg chg="mod">
          <ac:chgData name="Teena J" userId="60bf07e1f5ab5ae8" providerId="LiveId" clId="{57A46BF5-C7D5-40E0-B651-2E78E2814774}" dt="2025-03-06T05:26:27.388" v="157" actId="20577"/>
          <ac:spMkLst>
            <pc:docMk/>
            <pc:sldMk cId="3447094424" sldId="268"/>
            <ac:spMk id="100" creationId="{68ECE081-660A-ADD7-FA56-0093126AF9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90ca309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490ca309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2E5F35BA-5110-5141-7E48-80117A135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90ca309f6_0_5:notes">
            <a:extLst>
              <a:ext uri="{FF2B5EF4-FFF2-40B4-BE49-F238E27FC236}">
                <a16:creationId xmlns:a16="http://schemas.microsoft.com/office/drawing/2014/main" id="{0A2F6925-E088-FE48-F6D9-0FF9114BF2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490ca309f6_0_5:notes">
            <a:extLst>
              <a:ext uri="{FF2B5EF4-FFF2-40B4-BE49-F238E27FC236}">
                <a16:creationId xmlns:a16="http://schemas.microsoft.com/office/drawing/2014/main" id="{662F3220-9D8C-7AF3-39AD-7A3930CA9D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3843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5c49b5ac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285c49b5ac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5c49b5ac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285c49b5ac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C6AC7C5-32B1-3EFC-9DF7-FB8386F05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5c49b5ac1_0_18:notes">
            <a:extLst>
              <a:ext uri="{FF2B5EF4-FFF2-40B4-BE49-F238E27FC236}">
                <a16:creationId xmlns:a16="http://schemas.microsoft.com/office/drawing/2014/main" id="{9657AB89-79A4-5F4E-6E82-C7A8BB530A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285c49b5ac1_0_18:notes">
            <a:extLst>
              <a:ext uri="{FF2B5EF4-FFF2-40B4-BE49-F238E27FC236}">
                <a16:creationId xmlns:a16="http://schemas.microsoft.com/office/drawing/2014/main" id="{F5C0BCC1-C50F-8016-C90A-C6215E8362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34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7EF4B78E-CF32-8DF1-3AE3-A53AE520D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5c49b5ac1_0_18:notes">
            <a:extLst>
              <a:ext uri="{FF2B5EF4-FFF2-40B4-BE49-F238E27FC236}">
                <a16:creationId xmlns:a16="http://schemas.microsoft.com/office/drawing/2014/main" id="{00F68B9F-9759-F066-6A23-FDD5767F9E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285c49b5ac1_0_18:notes">
            <a:extLst>
              <a:ext uri="{FF2B5EF4-FFF2-40B4-BE49-F238E27FC236}">
                <a16:creationId xmlns:a16="http://schemas.microsoft.com/office/drawing/2014/main" id="{A72E662B-DBEC-1DA9-24B0-A48864F2AF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503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90ca309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2490ca309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44545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58813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683916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6193403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760171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35224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3349496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56096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7753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06543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0406692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493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73800" y="932725"/>
            <a:ext cx="8520600" cy="38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Aim :</a:t>
            </a:r>
            <a:r>
              <a:rPr lang="en" sz="1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Build an Artificial Neural Network by implementing the Backpropagation   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dirty="0">
                <a:latin typeface="Georgia"/>
                <a:ea typeface="Georgia"/>
                <a:cs typeface="Georgia"/>
                <a:sym typeface="Georgia"/>
              </a:rPr>
              <a:t>             algorithm and test the same using appropriate data sets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dirty="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Input ( Training Example) :</a:t>
            </a:r>
            <a:r>
              <a:rPr lang="en" sz="1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Dataset with 784 input attributes(features)</a:t>
            </a:r>
            <a:endParaRPr sz="1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Output</a:t>
            </a:r>
            <a:r>
              <a:rPr lang="en" sz="1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: P</a:t>
            </a:r>
            <a:r>
              <a:rPr lang="en-US" sz="1800" dirty="0" err="1">
                <a:latin typeface="Georgia"/>
              </a:rPr>
              <a:t>robability</a:t>
            </a:r>
            <a:r>
              <a:rPr lang="en-US" sz="1800" dirty="0">
                <a:latin typeface="Georgia"/>
              </a:rPr>
              <a:t> that image is a digit</a:t>
            </a:r>
            <a:r>
              <a:rPr lang="en-US" sz="2400" dirty="0"/>
              <a:t>(</a:t>
            </a:r>
            <a:r>
              <a:rPr lang="en" sz="18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Classification)</a:t>
            </a:r>
            <a:endParaRPr sz="1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1833850" y="66225"/>
            <a:ext cx="51333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6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EXPERIMENT - </a:t>
            </a:r>
            <a:r>
              <a:rPr lang="en" sz="3600">
                <a:latin typeface="Georgia"/>
                <a:ea typeface="Georgia"/>
                <a:cs typeface="Georgia"/>
                <a:sym typeface="Georgia"/>
              </a:rPr>
              <a:t>4</a:t>
            </a:r>
            <a:endParaRPr sz="36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/>
        </p:nvSpPr>
        <p:spPr>
          <a:xfrm>
            <a:off x="0" y="319073"/>
            <a:ext cx="9051749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model = </a:t>
            </a:r>
            <a:r>
              <a:rPr lang="en-IN" sz="1600" dirty="0" err="1">
                <a:latin typeface="Georgia"/>
                <a:ea typeface="Georgia"/>
                <a:cs typeface="Georgia"/>
                <a:sym typeface="Georgia"/>
              </a:rPr>
              <a:t>keras.Sequential</a:t>
            </a: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([</a:t>
            </a:r>
            <a:r>
              <a:rPr lang="en-IN" sz="1600" dirty="0" err="1">
                <a:latin typeface="Georgia"/>
                <a:ea typeface="Georgia"/>
                <a:cs typeface="Georgia"/>
                <a:sym typeface="Georgia"/>
              </a:rPr>
              <a:t>keras.Input</a:t>
            </a: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(shape=(784,)),     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dirty="0" err="1">
                <a:latin typeface="Georgia"/>
                <a:ea typeface="Georgia"/>
                <a:cs typeface="Georgia"/>
                <a:sym typeface="Georgia"/>
              </a:rPr>
              <a:t>keras.layers.Dense</a:t>
            </a: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(110, activation='</a:t>
            </a:r>
            <a:r>
              <a:rPr lang="en-IN" sz="1600" dirty="0" err="1">
                <a:latin typeface="Georgia"/>
                <a:ea typeface="Georgia"/>
                <a:cs typeface="Georgia"/>
                <a:sym typeface="Georgia"/>
              </a:rPr>
              <a:t>relu</a:t>
            </a: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'),    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dirty="0" err="1">
                <a:latin typeface="Georgia"/>
                <a:ea typeface="Georgia"/>
                <a:cs typeface="Georgia"/>
                <a:sym typeface="Georgia"/>
              </a:rPr>
              <a:t>keras.layers.Dropout</a:t>
            </a: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(0.3),    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dirty="0" err="1">
                <a:latin typeface="Georgia"/>
                <a:ea typeface="Georgia"/>
                <a:cs typeface="Georgia"/>
                <a:sym typeface="Georgia"/>
              </a:rPr>
              <a:t>keras.layers.Dense</a:t>
            </a: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(10, activation='</a:t>
            </a:r>
            <a:r>
              <a:rPr lang="en-IN" sz="1600" dirty="0" err="1">
                <a:latin typeface="Georgia"/>
                <a:ea typeface="Georgia"/>
                <a:cs typeface="Georgia"/>
                <a:sym typeface="Georgia"/>
              </a:rPr>
              <a:t>softmax</a:t>
            </a: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’)])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dirty="0" err="1">
                <a:latin typeface="Georgia"/>
                <a:ea typeface="Georgia"/>
                <a:cs typeface="Georgia"/>
                <a:sym typeface="Georgia"/>
              </a:rPr>
              <a:t>model.compile</a:t>
            </a: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(optimizer='</a:t>
            </a:r>
            <a:r>
              <a:rPr lang="en-IN" sz="1600" dirty="0" err="1">
                <a:latin typeface="Georgia"/>
                <a:ea typeface="Georgia"/>
                <a:cs typeface="Georgia"/>
                <a:sym typeface="Georgia"/>
              </a:rPr>
              <a:t>adam</a:t>
            </a: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', loss='</a:t>
            </a:r>
            <a:r>
              <a:rPr lang="en-IN" sz="1600" dirty="0" err="1">
                <a:latin typeface="Georgia"/>
                <a:ea typeface="Georgia"/>
                <a:cs typeface="Georgia"/>
                <a:sym typeface="Georgia"/>
              </a:rPr>
              <a:t>categorical_crossentropy</a:t>
            </a:r>
            <a:r>
              <a:rPr lang="en-IN" sz="1600" dirty="0">
                <a:latin typeface="Georgia"/>
                <a:ea typeface="Georgia"/>
                <a:cs typeface="Georgia"/>
                <a:sym typeface="Georgia"/>
              </a:rPr>
              <a:t>', metrics=['accuracy'])</a:t>
            </a:r>
            <a:endParaRPr sz="16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90ca309f6_0_5"/>
          <p:cNvSpPr txBox="1"/>
          <p:nvPr/>
        </p:nvSpPr>
        <p:spPr>
          <a:xfrm>
            <a:off x="74675" y="191600"/>
            <a:ext cx="86670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 err="1">
                <a:latin typeface="Georgia"/>
                <a:ea typeface="Georgia"/>
                <a:cs typeface="Georgia"/>
                <a:sym typeface="Georgia"/>
              </a:rPr>
              <a:t>model.fit</a:t>
            </a:r>
            <a:r>
              <a:rPr lang="en-IN" sz="1800" dirty="0">
                <a:latin typeface="Georgia"/>
                <a:ea typeface="Georgia"/>
                <a:cs typeface="Georgia"/>
                <a:sym typeface="Georgia"/>
              </a:rPr>
              <a:t>(X_train, </a:t>
            </a:r>
            <a:r>
              <a:rPr lang="en-IN" sz="1800" dirty="0" err="1">
                <a:latin typeface="Georgia"/>
                <a:ea typeface="Georgia"/>
                <a:cs typeface="Georgia"/>
                <a:sym typeface="Georgia"/>
              </a:rPr>
              <a:t>y_train</a:t>
            </a:r>
            <a:r>
              <a:rPr lang="en-IN" sz="1800" dirty="0">
                <a:latin typeface="Georgia"/>
                <a:ea typeface="Georgia"/>
                <a:cs typeface="Georgia"/>
                <a:sym typeface="Georgia"/>
              </a:rPr>
              <a:t>, epochs=10, </a:t>
            </a:r>
            <a:r>
              <a:rPr lang="en-IN" sz="1800" dirty="0" err="1">
                <a:latin typeface="Georgia"/>
                <a:ea typeface="Georgia"/>
                <a:cs typeface="Georgia"/>
                <a:sym typeface="Georgia"/>
              </a:rPr>
              <a:t>batch_size</a:t>
            </a:r>
            <a:r>
              <a:rPr lang="en-IN" sz="1800" dirty="0">
                <a:latin typeface="Georgia"/>
                <a:ea typeface="Georgia"/>
                <a:cs typeface="Georgia"/>
                <a:sym typeface="Georgia"/>
              </a:rPr>
              <a:t>=32)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latin typeface="Georgia"/>
                <a:ea typeface="Georgia"/>
                <a:cs typeface="Georgia"/>
                <a:sym typeface="Georgia"/>
              </a:rPr>
              <a:t>loss, accuracy = </a:t>
            </a:r>
            <a:r>
              <a:rPr lang="en-IN" sz="1800" dirty="0" err="1">
                <a:latin typeface="Georgia"/>
                <a:ea typeface="Georgia"/>
                <a:cs typeface="Georgia"/>
                <a:sym typeface="Georgia"/>
              </a:rPr>
              <a:t>model.evaluate</a:t>
            </a:r>
            <a:r>
              <a:rPr lang="en-IN" sz="1800" dirty="0"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en-IN" sz="1800" dirty="0" err="1">
                <a:latin typeface="Georgia"/>
                <a:ea typeface="Georgia"/>
                <a:cs typeface="Georgia"/>
                <a:sym typeface="Georgia"/>
              </a:rPr>
              <a:t>X_test</a:t>
            </a:r>
            <a:r>
              <a:rPr lang="en-IN" sz="1800" dirty="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IN" sz="1800" dirty="0" err="1">
                <a:latin typeface="Georgia"/>
                <a:ea typeface="Georgia"/>
                <a:cs typeface="Georgia"/>
                <a:sym typeface="Georgia"/>
              </a:rPr>
              <a:t>y_test</a:t>
            </a:r>
            <a:r>
              <a:rPr lang="en-IN" sz="1800" dirty="0">
                <a:latin typeface="Georgia"/>
                <a:ea typeface="Georgia"/>
                <a:cs typeface="Georgia"/>
                <a:sym typeface="Georgia"/>
              </a:rPr>
              <a:t>, verbose=0)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latin typeface="Georgia"/>
                <a:ea typeface="Georgia"/>
                <a:cs typeface="Georgia"/>
                <a:sym typeface="Georgia"/>
              </a:rPr>
              <a:t>print(</a:t>
            </a:r>
            <a:r>
              <a:rPr lang="en-IN" sz="1800" dirty="0" err="1">
                <a:latin typeface="Georgia"/>
                <a:ea typeface="Georgia"/>
                <a:cs typeface="Georgia"/>
                <a:sym typeface="Georgia"/>
              </a:rPr>
              <a:t>f"Test</a:t>
            </a:r>
            <a:r>
              <a:rPr lang="en-IN" sz="1800" dirty="0">
                <a:latin typeface="Georgia"/>
                <a:ea typeface="Georgia"/>
                <a:cs typeface="Georgia"/>
                <a:sym typeface="Georgia"/>
              </a:rPr>
              <a:t> Loss: {loss}\</a:t>
            </a:r>
            <a:r>
              <a:rPr lang="en-IN" sz="1800" dirty="0" err="1">
                <a:latin typeface="Georgia"/>
                <a:ea typeface="Georgia"/>
                <a:cs typeface="Georgia"/>
                <a:sym typeface="Georgia"/>
              </a:rPr>
              <a:t>nTest</a:t>
            </a:r>
            <a:r>
              <a:rPr lang="en-IN" sz="1800" dirty="0">
                <a:latin typeface="Georgia"/>
                <a:ea typeface="Georgia"/>
                <a:cs typeface="Georgia"/>
                <a:sym typeface="Georgia"/>
              </a:rPr>
              <a:t> Accuracy: {accuracy}")</a:t>
            </a:r>
            <a:endParaRPr sz="1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99">
          <a:extLst>
            <a:ext uri="{FF2B5EF4-FFF2-40B4-BE49-F238E27FC236}">
              <a16:creationId xmlns:a16="http://schemas.microsoft.com/office/drawing/2014/main" id="{AE2E5124-FBE7-6AD4-9E6A-49F9643A3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90ca309f6_0_5">
            <a:extLst>
              <a:ext uri="{FF2B5EF4-FFF2-40B4-BE49-F238E27FC236}">
                <a16:creationId xmlns:a16="http://schemas.microsoft.com/office/drawing/2014/main" id="{68ECE081-660A-ADD7-FA56-0093126AF9FA}"/>
              </a:ext>
            </a:extLst>
          </p:cNvPr>
          <p:cNvSpPr txBox="1"/>
          <p:nvPr/>
        </p:nvSpPr>
        <p:spPr>
          <a:xfrm>
            <a:off x="74675" y="191600"/>
            <a:ext cx="8667000" cy="4616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num_images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 = 10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indices = </a:t>
            </a: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np.random.choice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len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X_test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), </a:t>
            </a: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num_images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, replace=False)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X_test_vis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 = </a:t>
            </a: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X_test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[indices].reshape(-1, 28, 28)  # Reshape for display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true_labels_vis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 = </a:t>
            </a: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np.argmax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y_test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[indices], axis=1)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predicted_labels_vis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 = </a:t>
            </a: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np.argmax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model.predict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X_test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[indices]), axis=1) 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print((</a:t>
            </a: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model.predict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X_test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[indices])))      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2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fig, axes = </a:t>
            </a: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plt.subplots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(1, </a:t>
            </a: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num_images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figsize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=(15, 3))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for </a:t>
            </a: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ax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 in enumerate(axes):    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ax.imshow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X_test_vis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[</a:t>
            </a: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], </a:t>
            </a: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cmap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='</a:t>
            </a: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gray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')    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ax.set_title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f"True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: {</a:t>
            </a: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true_labels_vis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[</a:t>
            </a: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]}\</a:t>
            </a: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nPred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: {</a:t>
            </a: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predicted_labels_vis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[</a:t>
            </a: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]}")    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	</a:t>
            </a: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ax.axis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('off')</a:t>
            </a:r>
            <a:r>
              <a:rPr lang="en-IN" sz="1200" dirty="0" err="1">
                <a:latin typeface="Georgia"/>
                <a:ea typeface="Georgia"/>
                <a:cs typeface="Georgia"/>
                <a:sym typeface="Georgia"/>
              </a:rPr>
              <a:t>plt.show</a:t>
            </a:r>
            <a:r>
              <a:rPr lang="en-IN" sz="1200" dirty="0">
                <a:latin typeface="Georgia"/>
                <a:ea typeface="Georgia"/>
                <a:cs typeface="Georgia"/>
                <a:sym typeface="Georgia"/>
              </a:rPr>
              <a:t>()</a:t>
            </a:r>
            <a:endParaRPr sz="12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447094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/>
        </p:nvSpPr>
        <p:spPr>
          <a:xfrm>
            <a:off x="1224325" y="394850"/>
            <a:ext cx="7208100" cy="6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9"/>
          <p:cNvSpPr txBox="1"/>
          <p:nvPr/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Output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9"/>
          <p:cNvSpPr txBox="1"/>
          <p:nvPr/>
        </p:nvSpPr>
        <p:spPr>
          <a:xfrm>
            <a:off x="4783750" y="22650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6553F9-A7A8-AEAD-7821-9BB172E13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89701"/>
            <a:ext cx="8686800" cy="20178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251500" y="310750"/>
            <a:ext cx="28854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800" b="1">
                <a:latin typeface="Georgia"/>
                <a:ea typeface="Georgia"/>
                <a:cs typeface="Georgia"/>
                <a:sym typeface="Georgia"/>
              </a:rPr>
              <a:t>Backpropagation</a:t>
            </a:r>
            <a:r>
              <a:rPr lang="en" sz="18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Algorithm :</a:t>
            </a:r>
            <a:endParaRPr sz="1800" b="1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1" name="Google Shape;61;p2"/>
          <p:cNvPicPr preferRelativeResize="0"/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6750" y="871750"/>
            <a:ext cx="6492177" cy="40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85c49b5ac1_0_11"/>
          <p:cNvSpPr txBox="1"/>
          <p:nvPr/>
        </p:nvSpPr>
        <p:spPr>
          <a:xfrm>
            <a:off x="251500" y="310750"/>
            <a:ext cx="28854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latin typeface="Georgia"/>
                <a:ea typeface="Georgia"/>
                <a:cs typeface="Georgia"/>
                <a:sym typeface="Georgia"/>
              </a:rPr>
              <a:t>FeedForward</a:t>
            </a:r>
            <a:r>
              <a:rPr lang="en" sz="18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endParaRPr sz="1800" b="1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7" name="Google Shape;67;g285c49b5ac1_0_11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b="48754"/>
          <a:stretch/>
        </p:blipFill>
        <p:spPr>
          <a:xfrm>
            <a:off x="1452325" y="1122700"/>
            <a:ext cx="6361750" cy="31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85c49b5ac1_0_18"/>
          <p:cNvSpPr txBox="1"/>
          <p:nvPr/>
        </p:nvSpPr>
        <p:spPr>
          <a:xfrm>
            <a:off x="251500" y="310750"/>
            <a:ext cx="28854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latin typeface="Georgia"/>
                <a:ea typeface="Georgia"/>
                <a:cs typeface="Georgia"/>
                <a:sym typeface="Georgia"/>
              </a:rPr>
              <a:t>FeedBackward</a:t>
            </a:r>
            <a:r>
              <a:rPr lang="en" sz="18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:</a:t>
            </a:r>
            <a:endParaRPr sz="1800" b="1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3" name="Google Shape;73;g285c49b5ac1_0_18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t="50855"/>
          <a:stretch/>
        </p:blipFill>
        <p:spPr>
          <a:xfrm>
            <a:off x="1141475" y="1153050"/>
            <a:ext cx="6668850" cy="32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71">
          <a:extLst>
            <a:ext uri="{FF2B5EF4-FFF2-40B4-BE49-F238E27FC236}">
              <a16:creationId xmlns:a16="http://schemas.microsoft.com/office/drawing/2014/main" id="{E091EAA2-5687-029E-3B91-F3677271E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0029753-C195-C204-D988-9A0F00615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91"/>
          <a:stretch/>
        </p:blipFill>
        <p:spPr bwMode="auto">
          <a:xfrm>
            <a:off x="227135" y="346312"/>
            <a:ext cx="8385680" cy="400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31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71">
          <a:extLst>
            <a:ext uri="{FF2B5EF4-FFF2-40B4-BE49-F238E27FC236}">
              <a16:creationId xmlns:a16="http://schemas.microsoft.com/office/drawing/2014/main" id="{7BF2587B-ECF0-2554-AA8B-CD5739CA1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57278A3-0E7E-9BF7-2C04-5FC4FD5F4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92040"/>
            <a:ext cx="6940868" cy="35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60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90ca309f6_0_10"/>
          <p:cNvSpPr txBox="1"/>
          <p:nvPr/>
        </p:nvSpPr>
        <p:spPr>
          <a:xfrm>
            <a:off x="251500" y="310750"/>
            <a:ext cx="28854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" sz="1800" b="1">
                <a:latin typeface="Georgia"/>
                <a:ea typeface="Georgia"/>
                <a:cs typeface="Georgia"/>
                <a:sym typeface="Georgia"/>
              </a:rPr>
              <a:t>Backpropagation</a:t>
            </a:r>
            <a:r>
              <a:rPr lang="en" sz="18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Algorithm :</a:t>
            </a:r>
            <a:endParaRPr sz="1800" b="1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9" name="Google Shape;79;g2490ca309f6_0_10"/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0664" t="6529" r="5820" b="10392"/>
          <a:stretch/>
        </p:blipFill>
        <p:spPr>
          <a:xfrm>
            <a:off x="1066375" y="851600"/>
            <a:ext cx="5492049" cy="41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/>
        </p:nvSpPr>
        <p:spPr>
          <a:xfrm>
            <a:off x="74674" y="801200"/>
            <a:ext cx="9069326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import </a:t>
            </a:r>
            <a:r>
              <a:rPr lang="en-IN" sz="16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numpy</a:t>
            </a:r>
            <a:r>
              <a:rPr lang="en-IN" sz="16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as np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import pandas as pd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import </a:t>
            </a:r>
            <a:r>
              <a:rPr lang="en-IN" sz="16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matplotlib.pyplot</a:t>
            </a:r>
            <a:r>
              <a:rPr lang="en-IN" sz="16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as </a:t>
            </a:r>
            <a:r>
              <a:rPr lang="en-IN" sz="16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plt</a:t>
            </a:r>
            <a:endParaRPr lang="en-IN" sz="16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from </a:t>
            </a:r>
            <a:r>
              <a:rPr lang="en-IN" sz="16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tensorflow</a:t>
            </a:r>
            <a:r>
              <a:rPr lang="en-IN" sz="16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import </a:t>
            </a:r>
            <a:r>
              <a:rPr lang="en-IN" sz="16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keras</a:t>
            </a:r>
            <a:endParaRPr lang="en-IN" sz="16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from </a:t>
            </a:r>
            <a:r>
              <a:rPr lang="en-IN" sz="16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sklearn.model_selection</a:t>
            </a:r>
            <a:r>
              <a:rPr lang="en-IN" sz="16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import </a:t>
            </a:r>
            <a:r>
              <a:rPr lang="en-IN" sz="16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train_test_split</a:t>
            </a:r>
            <a:endParaRPr lang="en-IN" sz="1600" b="0" i="0" u="none" strike="noStrike" cap="none" dirty="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mnist</a:t>
            </a:r>
            <a:r>
              <a:rPr lang="en-IN" sz="16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= </a:t>
            </a:r>
            <a:r>
              <a:rPr lang="en-IN" sz="16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pd.read_csv</a:t>
            </a:r>
            <a:r>
              <a:rPr lang="en-IN" sz="16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('mnist.csv’)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X = </a:t>
            </a:r>
            <a:r>
              <a:rPr lang="en-IN" sz="16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mnist.iloc</a:t>
            </a:r>
            <a:r>
              <a:rPr lang="en-IN" sz="16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[:,:-1].values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y = </a:t>
            </a:r>
            <a:r>
              <a:rPr lang="en-IN" sz="16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mnist.iloc</a:t>
            </a:r>
            <a:r>
              <a:rPr lang="en-IN" sz="16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[:,784].values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6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X_train, </a:t>
            </a:r>
            <a:r>
              <a:rPr lang="en-IN" sz="16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X_test</a:t>
            </a:r>
            <a:r>
              <a:rPr lang="en-IN" sz="16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IN" sz="16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y_train</a:t>
            </a:r>
            <a:r>
              <a:rPr lang="en-IN" sz="16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n-IN" sz="16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y_test</a:t>
            </a:r>
            <a:r>
              <a:rPr lang="en-IN" sz="16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= </a:t>
            </a:r>
            <a:r>
              <a:rPr lang="en-IN" sz="16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train_test_split</a:t>
            </a:r>
            <a:r>
              <a:rPr lang="en-IN" sz="16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(X, y, </a:t>
            </a:r>
            <a:r>
              <a:rPr lang="en-IN" sz="16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test_size</a:t>
            </a:r>
            <a:r>
              <a:rPr lang="en-IN" sz="16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=0.2, </a:t>
            </a:r>
            <a:r>
              <a:rPr lang="en-IN" sz="1600" b="0" i="0" u="none" strike="noStrike" cap="none" dirty="0" err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random_state</a:t>
            </a:r>
            <a:r>
              <a:rPr lang="en-IN" sz="1600" b="0" i="0" u="none" strike="noStrike" cap="none" dirty="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=50)</a:t>
            </a:r>
            <a:endParaRPr lang="en-IN" sz="16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5" name="Google Shape;85;p6"/>
          <p:cNvSpPr txBox="1"/>
          <p:nvPr/>
        </p:nvSpPr>
        <p:spPr>
          <a:xfrm>
            <a:off x="74675" y="122450"/>
            <a:ext cx="28854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Program:</a:t>
            </a:r>
            <a:endParaRPr sz="1800" b="1" i="0" u="none" strike="noStrike" cap="non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/>
        </p:nvSpPr>
        <p:spPr>
          <a:xfrm>
            <a:off x="74675" y="135075"/>
            <a:ext cx="8667000" cy="262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>
                <a:latin typeface="Georgia"/>
                <a:ea typeface="Georgia"/>
                <a:cs typeface="Georgia"/>
                <a:sym typeface="Georgia"/>
              </a:rPr>
              <a:t>X_train = </a:t>
            </a:r>
            <a:r>
              <a:rPr lang="en-IN" sz="1800" dirty="0" err="1">
                <a:latin typeface="Georgia"/>
                <a:ea typeface="Georgia"/>
                <a:cs typeface="Georgia"/>
                <a:sym typeface="Georgia"/>
              </a:rPr>
              <a:t>X_train.reshape</a:t>
            </a:r>
            <a:r>
              <a:rPr lang="en-IN" sz="1800" dirty="0">
                <a:latin typeface="Georgia"/>
                <a:ea typeface="Georgia"/>
                <a:cs typeface="Georgia"/>
                <a:sym typeface="Georgia"/>
              </a:rPr>
              <a:t>(-1, 784).</a:t>
            </a:r>
            <a:r>
              <a:rPr lang="en-IN" sz="1800" dirty="0" err="1">
                <a:latin typeface="Georgia"/>
                <a:ea typeface="Georgia"/>
                <a:cs typeface="Georgia"/>
                <a:sym typeface="Georgia"/>
              </a:rPr>
              <a:t>astype</a:t>
            </a:r>
            <a:r>
              <a:rPr lang="en-IN" sz="1800" dirty="0">
                <a:latin typeface="Georgia"/>
                <a:ea typeface="Georgia"/>
                <a:cs typeface="Georgia"/>
                <a:sym typeface="Georgia"/>
              </a:rPr>
              <a:t>('float32') / 255  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 err="1">
                <a:latin typeface="Georgia"/>
                <a:ea typeface="Georgia"/>
                <a:cs typeface="Georgia"/>
                <a:sym typeface="Georgia"/>
              </a:rPr>
              <a:t>X_test</a:t>
            </a:r>
            <a:r>
              <a:rPr lang="en-IN" sz="1800" dirty="0">
                <a:latin typeface="Georgia"/>
                <a:ea typeface="Georgia"/>
                <a:cs typeface="Georgia"/>
                <a:sym typeface="Georgia"/>
              </a:rPr>
              <a:t> = </a:t>
            </a:r>
            <a:r>
              <a:rPr lang="en-IN" sz="1800" dirty="0" err="1">
                <a:latin typeface="Georgia"/>
                <a:ea typeface="Georgia"/>
                <a:cs typeface="Georgia"/>
                <a:sym typeface="Georgia"/>
              </a:rPr>
              <a:t>X_test.reshape</a:t>
            </a:r>
            <a:r>
              <a:rPr lang="en-IN" sz="1800" dirty="0">
                <a:latin typeface="Georgia"/>
                <a:ea typeface="Georgia"/>
                <a:cs typeface="Georgia"/>
                <a:sym typeface="Georgia"/>
              </a:rPr>
              <a:t>(-1, 784).</a:t>
            </a:r>
            <a:r>
              <a:rPr lang="en-IN" sz="1800" dirty="0" err="1">
                <a:latin typeface="Georgia"/>
                <a:ea typeface="Georgia"/>
                <a:cs typeface="Georgia"/>
                <a:sym typeface="Georgia"/>
              </a:rPr>
              <a:t>astype</a:t>
            </a:r>
            <a:r>
              <a:rPr lang="en-IN" sz="1800" dirty="0">
                <a:latin typeface="Georgia"/>
                <a:ea typeface="Georgia"/>
                <a:cs typeface="Georgia"/>
                <a:sym typeface="Georgia"/>
              </a:rPr>
              <a:t>('float32') / 255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800" dirty="0"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 err="1">
                <a:latin typeface="Georgia"/>
                <a:ea typeface="Georgia"/>
                <a:cs typeface="Georgia"/>
                <a:sym typeface="Georgia"/>
              </a:rPr>
              <a:t>y_train</a:t>
            </a:r>
            <a:r>
              <a:rPr lang="en-IN" sz="1800" dirty="0">
                <a:latin typeface="Georgia"/>
                <a:ea typeface="Georgia"/>
                <a:cs typeface="Georgia"/>
                <a:sym typeface="Georgia"/>
              </a:rPr>
              <a:t> = </a:t>
            </a:r>
            <a:r>
              <a:rPr lang="en-IN" sz="1800" dirty="0" err="1">
                <a:latin typeface="Georgia"/>
                <a:ea typeface="Georgia"/>
                <a:cs typeface="Georgia"/>
                <a:sym typeface="Georgia"/>
              </a:rPr>
              <a:t>keras.utils.to_categorical</a:t>
            </a:r>
            <a:r>
              <a:rPr lang="en-IN" sz="1800" dirty="0"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en-IN" sz="1800" dirty="0" err="1">
                <a:latin typeface="Georgia"/>
                <a:ea typeface="Georgia"/>
                <a:cs typeface="Georgia"/>
                <a:sym typeface="Georgia"/>
              </a:rPr>
              <a:t>y_train</a:t>
            </a:r>
            <a:r>
              <a:rPr lang="en-IN" sz="1800" dirty="0">
                <a:latin typeface="Georgia"/>
                <a:ea typeface="Georgia"/>
                <a:cs typeface="Georgia"/>
                <a:sym typeface="Georgia"/>
              </a:rPr>
              <a:t>, 10)  </a:t>
            </a: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800" dirty="0" err="1">
                <a:latin typeface="Georgia"/>
                <a:ea typeface="Georgia"/>
                <a:cs typeface="Georgia"/>
                <a:sym typeface="Georgia"/>
              </a:rPr>
              <a:t>y_test</a:t>
            </a:r>
            <a:r>
              <a:rPr lang="en-IN" sz="1800" dirty="0">
                <a:latin typeface="Georgia"/>
                <a:ea typeface="Georgia"/>
                <a:cs typeface="Georgia"/>
                <a:sym typeface="Georgia"/>
              </a:rPr>
              <a:t> = </a:t>
            </a:r>
            <a:r>
              <a:rPr lang="en-IN" sz="1800" dirty="0" err="1">
                <a:latin typeface="Georgia"/>
                <a:ea typeface="Georgia"/>
                <a:cs typeface="Georgia"/>
                <a:sym typeface="Georgia"/>
              </a:rPr>
              <a:t>keras.utils.to_categorical</a:t>
            </a:r>
            <a:r>
              <a:rPr lang="en-IN" sz="1800" dirty="0"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lang="en-IN" sz="1800" dirty="0" err="1">
                <a:latin typeface="Georgia"/>
                <a:ea typeface="Georgia"/>
                <a:cs typeface="Georgia"/>
                <a:sym typeface="Georgia"/>
              </a:rPr>
              <a:t>y_test</a:t>
            </a:r>
            <a:r>
              <a:rPr lang="en-IN" sz="1800" dirty="0">
                <a:latin typeface="Georgia"/>
                <a:ea typeface="Georgia"/>
                <a:cs typeface="Georgia"/>
                <a:sym typeface="Georgia"/>
              </a:rPr>
              <a:t>, 10)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800" dirty="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554</Words>
  <Application>Microsoft Office PowerPoint</Application>
  <PresentationFormat>On-screen Show (16:9)</PresentationFormat>
  <Paragraphs>48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Teena J</cp:lastModifiedBy>
  <cp:revision>1</cp:revision>
  <dcterms:modified xsi:type="dcterms:W3CDTF">2025-03-06T05:26:33Z</dcterms:modified>
</cp:coreProperties>
</file>