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1"/>
  </p:sldMasterIdLst>
  <p:notesMasterIdLst>
    <p:notesMasterId r:id="rId18"/>
  </p:notesMasterIdLst>
  <p:sldIdLst>
    <p:sldId id="264" r:id="rId2"/>
    <p:sldId id="274" r:id="rId3"/>
    <p:sldId id="268" r:id="rId4"/>
    <p:sldId id="266" r:id="rId5"/>
    <p:sldId id="267" r:id="rId6"/>
    <p:sldId id="259" r:id="rId7"/>
    <p:sldId id="260" r:id="rId8"/>
    <p:sldId id="269" r:id="rId9"/>
    <p:sldId id="272" r:id="rId10"/>
    <p:sldId id="270" r:id="rId11"/>
    <p:sldId id="271" r:id="rId12"/>
    <p:sldId id="273" r:id="rId13"/>
    <p:sldId id="261" r:id="rId14"/>
    <p:sldId id="262" r:id="rId15"/>
    <p:sldId id="265" r:id="rId16"/>
    <p:sldId id="275" r:id="rId17"/>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2E22B4-1AC9-43BA-A02A-13C7579B46D7}" v="72" dt="2025-02-10T11:08:51.3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4" d="100"/>
          <a:sy n="64" d="100"/>
        </p:scale>
        <p:origin x="82" y="4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ena J" userId="60bf07e1f5ab5ae8" providerId="LiveId" clId="{F42E22B4-1AC9-43BA-A02A-13C7579B46D7}"/>
    <pc:docChg chg="undo custSel addSld delSld modSld sldOrd modMainMaster">
      <pc:chgData name="Teena J" userId="60bf07e1f5ab5ae8" providerId="LiveId" clId="{F42E22B4-1AC9-43BA-A02A-13C7579B46D7}" dt="2025-02-13T05:42:11.514" v="1163" actId="1036"/>
      <pc:docMkLst>
        <pc:docMk/>
      </pc:docMkLst>
      <pc:sldChg chg="del">
        <pc:chgData name="Teena J" userId="60bf07e1f5ab5ae8" providerId="LiveId" clId="{F42E22B4-1AC9-43BA-A02A-13C7579B46D7}" dt="2025-02-10T08:26:29.700" v="56" actId="47"/>
        <pc:sldMkLst>
          <pc:docMk/>
          <pc:sldMk cId="0" sldId="256"/>
        </pc:sldMkLst>
      </pc:sldChg>
      <pc:sldChg chg="del">
        <pc:chgData name="Teena J" userId="60bf07e1f5ab5ae8" providerId="LiveId" clId="{F42E22B4-1AC9-43BA-A02A-13C7579B46D7}" dt="2025-02-10T08:26:41.429" v="57" actId="47"/>
        <pc:sldMkLst>
          <pc:docMk/>
          <pc:sldMk cId="0" sldId="257"/>
        </pc:sldMkLst>
      </pc:sldChg>
      <pc:sldChg chg="modSp del mod">
        <pc:chgData name="Teena J" userId="60bf07e1f5ab5ae8" providerId="LiveId" clId="{F42E22B4-1AC9-43BA-A02A-13C7579B46D7}" dt="2025-02-10T08:51:40.260" v="291" actId="2696"/>
        <pc:sldMkLst>
          <pc:docMk/>
          <pc:sldMk cId="0" sldId="258"/>
        </pc:sldMkLst>
      </pc:sldChg>
      <pc:sldChg chg="modSp mod">
        <pc:chgData name="Teena J" userId="60bf07e1f5ab5ae8" providerId="LiveId" clId="{F42E22B4-1AC9-43BA-A02A-13C7579B46D7}" dt="2025-02-10T10:28:37.850" v="939" actId="207"/>
        <pc:sldMkLst>
          <pc:docMk/>
          <pc:sldMk cId="0" sldId="259"/>
        </pc:sldMkLst>
        <pc:spChg chg="mod">
          <ac:chgData name="Teena J" userId="60bf07e1f5ab5ae8" providerId="LiveId" clId="{F42E22B4-1AC9-43BA-A02A-13C7579B46D7}" dt="2025-02-10T09:04:20.947" v="343" actId="14100"/>
          <ac:spMkLst>
            <pc:docMk/>
            <pc:sldMk cId="0" sldId="259"/>
            <ac:spMk id="3" creationId="{00000000-0000-0000-0000-000000000000}"/>
          </ac:spMkLst>
        </pc:spChg>
        <pc:spChg chg="mod">
          <ac:chgData name="Teena J" userId="60bf07e1f5ab5ae8" providerId="LiveId" clId="{F42E22B4-1AC9-43BA-A02A-13C7579B46D7}" dt="2025-02-10T08:57:32.543" v="315" actId="2711"/>
          <ac:spMkLst>
            <pc:docMk/>
            <pc:sldMk cId="0" sldId="259"/>
            <ac:spMk id="4" creationId="{00000000-0000-0000-0000-000000000000}"/>
          </ac:spMkLst>
        </pc:spChg>
        <pc:spChg chg="mod">
          <ac:chgData name="Teena J" userId="60bf07e1f5ab5ae8" providerId="LiveId" clId="{F42E22B4-1AC9-43BA-A02A-13C7579B46D7}" dt="2025-02-10T08:57:40.649" v="316" actId="113"/>
          <ac:spMkLst>
            <pc:docMk/>
            <pc:sldMk cId="0" sldId="259"/>
            <ac:spMk id="5" creationId="{00000000-0000-0000-0000-000000000000}"/>
          </ac:spMkLst>
        </pc:spChg>
        <pc:spChg chg="mod">
          <ac:chgData name="Teena J" userId="60bf07e1f5ab5ae8" providerId="LiveId" clId="{F42E22B4-1AC9-43BA-A02A-13C7579B46D7}" dt="2025-02-10T08:57:32.543" v="315" actId="2711"/>
          <ac:spMkLst>
            <pc:docMk/>
            <pc:sldMk cId="0" sldId="259"/>
            <ac:spMk id="6" creationId="{00000000-0000-0000-0000-000000000000}"/>
          </ac:spMkLst>
        </pc:spChg>
        <pc:spChg chg="mod">
          <ac:chgData name="Teena J" userId="60bf07e1f5ab5ae8" providerId="LiveId" clId="{F42E22B4-1AC9-43BA-A02A-13C7579B46D7}" dt="2025-02-10T08:57:32.543" v="315" actId="2711"/>
          <ac:spMkLst>
            <pc:docMk/>
            <pc:sldMk cId="0" sldId="259"/>
            <ac:spMk id="7" creationId="{00000000-0000-0000-0000-000000000000}"/>
          </ac:spMkLst>
        </pc:spChg>
        <pc:spChg chg="mod">
          <ac:chgData name="Teena J" userId="60bf07e1f5ab5ae8" providerId="LiveId" clId="{F42E22B4-1AC9-43BA-A02A-13C7579B46D7}" dt="2025-02-10T08:57:43.029" v="317" actId="113"/>
          <ac:spMkLst>
            <pc:docMk/>
            <pc:sldMk cId="0" sldId="259"/>
            <ac:spMk id="8" creationId="{00000000-0000-0000-0000-000000000000}"/>
          </ac:spMkLst>
        </pc:spChg>
        <pc:spChg chg="mod">
          <ac:chgData name="Teena J" userId="60bf07e1f5ab5ae8" providerId="LiveId" clId="{F42E22B4-1AC9-43BA-A02A-13C7579B46D7}" dt="2025-02-10T08:57:32.543" v="315" actId="2711"/>
          <ac:spMkLst>
            <pc:docMk/>
            <pc:sldMk cId="0" sldId="259"/>
            <ac:spMk id="9" creationId="{00000000-0000-0000-0000-000000000000}"/>
          </ac:spMkLst>
        </pc:spChg>
        <pc:spChg chg="mod">
          <ac:chgData name="Teena J" userId="60bf07e1f5ab5ae8" providerId="LiveId" clId="{F42E22B4-1AC9-43BA-A02A-13C7579B46D7}" dt="2025-02-10T08:57:51.139" v="320" actId="14100"/>
          <ac:spMkLst>
            <pc:docMk/>
            <pc:sldMk cId="0" sldId="259"/>
            <ac:spMk id="10" creationId="{00000000-0000-0000-0000-000000000000}"/>
          </ac:spMkLst>
        </pc:spChg>
        <pc:spChg chg="mod">
          <ac:chgData name="Teena J" userId="60bf07e1f5ab5ae8" providerId="LiveId" clId="{F42E22B4-1AC9-43BA-A02A-13C7579B46D7}" dt="2025-02-10T08:57:45.313" v="318" actId="113"/>
          <ac:spMkLst>
            <pc:docMk/>
            <pc:sldMk cId="0" sldId="259"/>
            <ac:spMk id="11" creationId="{00000000-0000-0000-0000-000000000000}"/>
          </ac:spMkLst>
        </pc:spChg>
        <pc:spChg chg="mod">
          <ac:chgData name="Teena J" userId="60bf07e1f5ab5ae8" providerId="LiveId" clId="{F42E22B4-1AC9-43BA-A02A-13C7579B46D7}" dt="2025-02-10T10:28:37.850" v="939" actId="207"/>
          <ac:spMkLst>
            <pc:docMk/>
            <pc:sldMk cId="0" sldId="259"/>
            <ac:spMk id="12" creationId="{00000000-0000-0000-0000-000000000000}"/>
          </ac:spMkLst>
        </pc:spChg>
      </pc:sldChg>
      <pc:sldChg chg="addSp delSp modSp mod">
        <pc:chgData name="Teena J" userId="60bf07e1f5ab5ae8" providerId="LiveId" clId="{F42E22B4-1AC9-43BA-A02A-13C7579B46D7}" dt="2025-02-10T09:34:56.617" v="692" actId="1362"/>
        <pc:sldMkLst>
          <pc:docMk/>
          <pc:sldMk cId="0" sldId="260"/>
        </pc:sldMkLst>
        <pc:spChg chg="mod">
          <ac:chgData name="Teena J" userId="60bf07e1f5ab5ae8" providerId="LiveId" clId="{F42E22B4-1AC9-43BA-A02A-13C7579B46D7}" dt="2025-02-10T09:17:50.605" v="453" actId="2711"/>
          <ac:spMkLst>
            <pc:docMk/>
            <pc:sldMk cId="0" sldId="260"/>
            <ac:spMk id="3" creationId="{00000000-0000-0000-0000-000000000000}"/>
          </ac:spMkLst>
        </pc:spChg>
        <pc:spChg chg="mod">
          <ac:chgData name="Teena J" userId="60bf07e1f5ab5ae8" providerId="LiveId" clId="{F42E22B4-1AC9-43BA-A02A-13C7579B46D7}" dt="2025-02-10T09:17:50.605" v="453" actId="2711"/>
          <ac:spMkLst>
            <pc:docMk/>
            <pc:sldMk cId="0" sldId="260"/>
            <ac:spMk id="4" creationId="{00000000-0000-0000-0000-000000000000}"/>
          </ac:spMkLst>
        </pc:spChg>
        <pc:spChg chg="mod">
          <ac:chgData name="Teena J" userId="60bf07e1f5ab5ae8" providerId="LiveId" clId="{F42E22B4-1AC9-43BA-A02A-13C7579B46D7}" dt="2025-02-10T09:17:50.605" v="453" actId="2711"/>
          <ac:spMkLst>
            <pc:docMk/>
            <pc:sldMk cId="0" sldId="260"/>
            <ac:spMk id="5" creationId="{00000000-0000-0000-0000-000000000000}"/>
          </ac:spMkLst>
        </pc:spChg>
        <pc:spChg chg="mod">
          <ac:chgData name="Teena J" userId="60bf07e1f5ab5ae8" providerId="LiveId" clId="{F42E22B4-1AC9-43BA-A02A-13C7579B46D7}" dt="2025-02-10T09:17:50.605" v="453" actId="2711"/>
          <ac:spMkLst>
            <pc:docMk/>
            <pc:sldMk cId="0" sldId="260"/>
            <ac:spMk id="7" creationId="{00000000-0000-0000-0000-000000000000}"/>
          </ac:spMkLst>
        </pc:spChg>
        <pc:spChg chg="mod">
          <ac:chgData name="Teena J" userId="60bf07e1f5ab5ae8" providerId="LiveId" clId="{F42E22B4-1AC9-43BA-A02A-13C7579B46D7}" dt="2025-02-10T09:17:50.605" v="453" actId="2711"/>
          <ac:spMkLst>
            <pc:docMk/>
            <pc:sldMk cId="0" sldId="260"/>
            <ac:spMk id="8" creationId="{00000000-0000-0000-0000-000000000000}"/>
          </ac:spMkLst>
        </pc:spChg>
        <pc:spChg chg="mod">
          <ac:chgData name="Teena J" userId="60bf07e1f5ab5ae8" providerId="LiveId" clId="{F42E22B4-1AC9-43BA-A02A-13C7579B46D7}" dt="2025-02-10T09:17:50.605" v="453" actId="2711"/>
          <ac:spMkLst>
            <pc:docMk/>
            <pc:sldMk cId="0" sldId="260"/>
            <ac:spMk id="10" creationId="{00000000-0000-0000-0000-000000000000}"/>
          </ac:spMkLst>
        </pc:spChg>
        <pc:spChg chg="mod">
          <ac:chgData name="Teena J" userId="60bf07e1f5ab5ae8" providerId="LiveId" clId="{F42E22B4-1AC9-43BA-A02A-13C7579B46D7}" dt="2025-02-10T09:17:50.605" v="453" actId="2711"/>
          <ac:spMkLst>
            <pc:docMk/>
            <pc:sldMk cId="0" sldId="260"/>
            <ac:spMk id="11" creationId="{00000000-0000-0000-0000-000000000000}"/>
          </ac:spMkLst>
        </pc:spChg>
        <pc:spChg chg="mod">
          <ac:chgData name="Teena J" userId="60bf07e1f5ab5ae8" providerId="LiveId" clId="{F42E22B4-1AC9-43BA-A02A-13C7579B46D7}" dt="2025-02-10T09:18:13.750" v="457" actId="13926"/>
          <ac:spMkLst>
            <pc:docMk/>
            <pc:sldMk cId="0" sldId="260"/>
            <ac:spMk id="12" creationId="{00000000-0000-0000-0000-000000000000}"/>
          </ac:spMkLst>
        </pc:spChg>
        <pc:spChg chg="mod">
          <ac:chgData name="Teena J" userId="60bf07e1f5ab5ae8" providerId="LiveId" clId="{F42E22B4-1AC9-43BA-A02A-13C7579B46D7}" dt="2025-02-10T09:17:50.605" v="453" actId="2711"/>
          <ac:spMkLst>
            <pc:docMk/>
            <pc:sldMk cId="0" sldId="260"/>
            <ac:spMk id="13" creationId="{00000000-0000-0000-0000-000000000000}"/>
          </ac:spMkLst>
        </pc:spChg>
        <pc:spChg chg="mod">
          <ac:chgData name="Teena J" userId="60bf07e1f5ab5ae8" providerId="LiveId" clId="{F42E22B4-1AC9-43BA-A02A-13C7579B46D7}" dt="2025-02-10T09:17:50.605" v="453" actId="2711"/>
          <ac:spMkLst>
            <pc:docMk/>
            <pc:sldMk cId="0" sldId="260"/>
            <ac:spMk id="14" creationId="{00000000-0000-0000-0000-000000000000}"/>
          </ac:spMkLst>
        </pc:spChg>
        <pc:spChg chg="mod">
          <ac:chgData name="Teena J" userId="60bf07e1f5ab5ae8" providerId="LiveId" clId="{F42E22B4-1AC9-43BA-A02A-13C7579B46D7}" dt="2025-02-10T09:18:03.911" v="455" actId="13926"/>
          <ac:spMkLst>
            <pc:docMk/>
            <pc:sldMk cId="0" sldId="260"/>
            <ac:spMk id="16" creationId="{00000000-0000-0000-0000-000000000000}"/>
          </ac:spMkLst>
        </pc:spChg>
        <pc:picChg chg="add mod">
          <ac:chgData name="Teena J" userId="60bf07e1f5ab5ae8" providerId="LiveId" clId="{F42E22B4-1AC9-43BA-A02A-13C7579B46D7}" dt="2025-02-10T09:34:56.617" v="692" actId="1362"/>
          <ac:picMkLst>
            <pc:docMk/>
            <pc:sldMk cId="0" sldId="260"/>
            <ac:picMk id="2050" creationId="{F67ADED5-1FEE-700B-7A5E-F8F816342FDB}"/>
          </ac:picMkLst>
        </pc:picChg>
      </pc:sldChg>
      <pc:sldChg chg="delSp modSp mod">
        <pc:chgData name="Teena J" userId="60bf07e1f5ab5ae8" providerId="LiveId" clId="{F42E22B4-1AC9-43BA-A02A-13C7579B46D7}" dt="2025-02-10T09:08:18.090" v="389" actId="1076"/>
        <pc:sldMkLst>
          <pc:docMk/>
          <pc:sldMk cId="0" sldId="261"/>
        </pc:sldMkLst>
        <pc:spChg chg="mod">
          <ac:chgData name="Teena J" userId="60bf07e1f5ab5ae8" providerId="LiveId" clId="{F42E22B4-1AC9-43BA-A02A-13C7579B46D7}" dt="2025-02-10T09:07:42.060" v="380" actId="14100"/>
          <ac:spMkLst>
            <pc:docMk/>
            <pc:sldMk cId="0" sldId="261"/>
            <ac:spMk id="3" creationId="{00000000-0000-0000-0000-000000000000}"/>
          </ac:spMkLst>
        </pc:spChg>
        <pc:spChg chg="mod">
          <ac:chgData name="Teena J" userId="60bf07e1f5ab5ae8" providerId="LiveId" clId="{F42E22B4-1AC9-43BA-A02A-13C7579B46D7}" dt="2025-02-10T09:07:54.845" v="384" actId="14100"/>
          <ac:spMkLst>
            <pc:docMk/>
            <pc:sldMk cId="0" sldId="261"/>
            <ac:spMk id="5" creationId="{00000000-0000-0000-0000-000000000000}"/>
          </ac:spMkLst>
        </pc:spChg>
        <pc:spChg chg="mod">
          <ac:chgData name="Teena J" userId="60bf07e1f5ab5ae8" providerId="LiveId" clId="{F42E22B4-1AC9-43BA-A02A-13C7579B46D7}" dt="2025-02-10T09:07:58.602" v="385" actId="14100"/>
          <ac:spMkLst>
            <pc:docMk/>
            <pc:sldMk cId="0" sldId="261"/>
            <ac:spMk id="6" creationId="{00000000-0000-0000-0000-000000000000}"/>
          </ac:spMkLst>
        </pc:spChg>
        <pc:spChg chg="mod">
          <ac:chgData name="Teena J" userId="60bf07e1f5ab5ae8" providerId="LiveId" clId="{F42E22B4-1AC9-43BA-A02A-13C7579B46D7}" dt="2025-02-10T09:08:11.857" v="387" actId="1076"/>
          <ac:spMkLst>
            <pc:docMk/>
            <pc:sldMk cId="0" sldId="261"/>
            <ac:spMk id="11" creationId="{00000000-0000-0000-0000-000000000000}"/>
          </ac:spMkLst>
        </pc:spChg>
        <pc:spChg chg="mod">
          <ac:chgData name="Teena J" userId="60bf07e1f5ab5ae8" providerId="LiveId" clId="{F42E22B4-1AC9-43BA-A02A-13C7579B46D7}" dt="2025-02-10T09:08:06.162" v="386" actId="14100"/>
          <ac:spMkLst>
            <pc:docMk/>
            <pc:sldMk cId="0" sldId="261"/>
            <ac:spMk id="12" creationId="{00000000-0000-0000-0000-000000000000}"/>
          </ac:spMkLst>
        </pc:spChg>
        <pc:picChg chg="mod">
          <ac:chgData name="Teena J" userId="60bf07e1f5ab5ae8" providerId="LiveId" clId="{F42E22B4-1AC9-43BA-A02A-13C7579B46D7}" dt="2025-02-10T09:08:18.090" v="389" actId="1076"/>
          <ac:picMkLst>
            <pc:docMk/>
            <pc:sldMk cId="0" sldId="261"/>
            <ac:picMk id="4" creationId="{00000000-0000-0000-0000-000000000000}"/>
          </ac:picMkLst>
        </pc:picChg>
        <pc:picChg chg="mod">
          <ac:chgData name="Teena J" userId="60bf07e1f5ab5ae8" providerId="LiveId" clId="{F42E22B4-1AC9-43BA-A02A-13C7579B46D7}" dt="2025-02-10T09:08:14.749" v="388" actId="1076"/>
          <ac:picMkLst>
            <pc:docMk/>
            <pc:sldMk cId="0" sldId="261"/>
            <ac:picMk id="10" creationId="{00000000-0000-0000-0000-000000000000}"/>
          </ac:picMkLst>
        </pc:picChg>
      </pc:sldChg>
      <pc:sldChg chg="modSp mod">
        <pc:chgData name="Teena J" userId="60bf07e1f5ab5ae8" providerId="LiveId" clId="{F42E22B4-1AC9-43BA-A02A-13C7579B46D7}" dt="2025-02-10T11:11:07.039" v="1151" actId="14100"/>
        <pc:sldMkLst>
          <pc:docMk/>
          <pc:sldMk cId="0" sldId="262"/>
        </pc:sldMkLst>
        <pc:spChg chg="mod">
          <ac:chgData name="Teena J" userId="60bf07e1f5ab5ae8" providerId="LiveId" clId="{F42E22B4-1AC9-43BA-A02A-13C7579B46D7}" dt="2025-02-10T11:11:07.039" v="1151" actId="14100"/>
          <ac:spMkLst>
            <pc:docMk/>
            <pc:sldMk cId="0" sldId="262"/>
            <ac:spMk id="3" creationId="{00000000-0000-0000-0000-000000000000}"/>
          </ac:spMkLst>
        </pc:spChg>
        <pc:spChg chg="mod">
          <ac:chgData name="Teena J" userId="60bf07e1f5ab5ae8" providerId="LiveId" clId="{F42E22B4-1AC9-43BA-A02A-13C7579B46D7}" dt="2025-02-10T09:08:48" v="393" actId="2711"/>
          <ac:spMkLst>
            <pc:docMk/>
            <pc:sldMk cId="0" sldId="262"/>
            <ac:spMk id="5" creationId="{00000000-0000-0000-0000-000000000000}"/>
          </ac:spMkLst>
        </pc:spChg>
        <pc:spChg chg="mod">
          <ac:chgData name="Teena J" userId="60bf07e1f5ab5ae8" providerId="LiveId" clId="{F42E22B4-1AC9-43BA-A02A-13C7579B46D7}" dt="2025-02-10T11:10:43.848" v="1149" actId="403"/>
          <ac:spMkLst>
            <pc:docMk/>
            <pc:sldMk cId="0" sldId="262"/>
            <ac:spMk id="6" creationId="{00000000-0000-0000-0000-000000000000}"/>
          </ac:spMkLst>
        </pc:spChg>
        <pc:spChg chg="mod">
          <ac:chgData name="Teena J" userId="60bf07e1f5ab5ae8" providerId="LiveId" clId="{F42E22B4-1AC9-43BA-A02A-13C7579B46D7}" dt="2025-02-10T09:08:48" v="393" actId="2711"/>
          <ac:spMkLst>
            <pc:docMk/>
            <pc:sldMk cId="0" sldId="262"/>
            <ac:spMk id="8" creationId="{00000000-0000-0000-0000-000000000000}"/>
          </ac:spMkLst>
        </pc:spChg>
        <pc:spChg chg="mod">
          <ac:chgData name="Teena J" userId="60bf07e1f5ab5ae8" providerId="LiveId" clId="{F42E22B4-1AC9-43BA-A02A-13C7579B46D7}" dt="2025-02-10T09:08:57.203" v="395" actId="1076"/>
          <ac:spMkLst>
            <pc:docMk/>
            <pc:sldMk cId="0" sldId="262"/>
            <ac:spMk id="9" creationId="{00000000-0000-0000-0000-000000000000}"/>
          </ac:spMkLst>
        </pc:spChg>
        <pc:spChg chg="mod">
          <ac:chgData name="Teena J" userId="60bf07e1f5ab5ae8" providerId="LiveId" clId="{F42E22B4-1AC9-43BA-A02A-13C7579B46D7}" dt="2025-02-10T09:08:48" v="393" actId="2711"/>
          <ac:spMkLst>
            <pc:docMk/>
            <pc:sldMk cId="0" sldId="262"/>
            <ac:spMk id="11" creationId="{00000000-0000-0000-0000-000000000000}"/>
          </ac:spMkLst>
        </pc:spChg>
        <pc:spChg chg="mod">
          <ac:chgData name="Teena J" userId="60bf07e1f5ab5ae8" providerId="LiveId" clId="{F42E22B4-1AC9-43BA-A02A-13C7579B46D7}" dt="2025-02-10T09:09:00.864" v="396" actId="1076"/>
          <ac:spMkLst>
            <pc:docMk/>
            <pc:sldMk cId="0" sldId="262"/>
            <ac:spMk id="12" creationId="{00000000-0000-0000-0000-000000000000}"/>
          </ac:spMkLst>
        </pc:spChg>
        <pc:picChg chg="mod modCrop">
          <ac:chgData name="Teena J" userId="60bf07e1f5ab5ae8" providerId="LiveId" clId="{F42E22B4-1AC9-43BA-A02A-13C7579B46D7}" dt="2025-02-10T09:12:10.529" v="401" actId="14100"/>
          <ac:picMkLst>
            <pc:docMk/>
            <pc:sldMk cId="0" sldId="262"/>
            <ac:picMk id="2" creationId="{00000000-0000-0000-0000-000000000000}"/>
          </ac:picMkLst>
        </pc:picChg>
      </pc:sldChg>
      <pc:sldChg chg="del">
        <pc:chgData name="Teena J" userId="60bf07e1f5ab5ae8" providerId="LiveId" clId="{F42E22B4-1AC9-43BA-A02A-13C7579B46D7}" dt="2025-02-10T09:32:20.303" v="598" actId="2696"/>
        <pc:sldMkLst>
          <pc:docMk/>
          <pc:sldMk cId="0" sldId="263"/>
        </pc:sldMkLst>
      </pc:sldChg>
      <pc:sldChg chg="delSp modSp add mod ord">
        <pc:chgData name="Teena J" userId="60bf07e1f5ab5ae8" providerId="LiveId" clId="{F42E22B4-1AC9-43BA-A02A-13C7579B46D7}" dt="2025-02-10T10:27:25.305" v="931" actId="20577"/>
        <pc:sldMkLst>
          <pc:docMk/>
          <pc:sldMk cId="1299623514" sldId="264"/>
        </pc:sldMkLst>
        <pc:spChg chg="mod">
          <ac:chgData name="Teena J" userId="60bf07e1f5ab5ae8" providerId="LiveId" clId="{F42E22B4-1AC9-43BA-A02A-13C7579B46D7}" dt="2025-02-10T10:26:55.350" v="928" actId="20577"/>
          <ac:spMkLst>
            <pc:docMk/>
            <pc:sldMk cId="1299623514" sldId="264"/>
            <ac:spMk id="2" creationId="{B622DE3F-57D2-431C-9F86-57DA9C539A87}"/>
          </ac:spMkLst>
        </pc:spChg>
        <pc:spChg chg="mod">
          <ac:chgData name="Teena J" userId="60bf07e1f5ab5ae8" providerId="LiveId" clId="{F42E22B4-1AC9-43BA-A02A-13C7579B46D7}" dt="2025-02-10T10:27:25.305" v="931" actId="20577"/>
          <ac:spMkLst>
            <pc:docMk/>
            <pc:sldMk cId="1299623514" sldId="264"/>
            <ac:spMk id="3" creationId="{3421DB4E-AC52-8D5A-9406-A93A50406A3C}"/>
          </ac:spMkLst>
        </pc:spChg>
      </pc:sldChg>
      <pc:sldChg chg="addSp delSp modSp add mod">
        <pc:chgData name="Teena J" userId="60bf07e1f5ab5ae8" providerId="LiveId" clId="{F42E22B4-1AC9-43BA-A02A-13C7579B46D7}" dt="2025-02-10T11:11:54.902" v="1153" actId="113"/>
        <pc:sldMkLst>
          <pc:docMk/>
          <pc:sldMk cId="3622350201" sldId="265"/>
        </pc:sldMkLst>
        <pc:spChg chg="add mod">
          <ac:chgData name="Teena J" userId="60bf07e1f5ab5ae8" providerId="LiveId" clId="{F42E22B4-1AC9-43BA-A02A-13C7579B46D7}" dt="2025-02-10T11:11:54.902" v="1153" actId="113"/>
          <ac:spMkLst>
            <pc:docMk/>
            <pc:sldMk cId="3622350201" sldId="265"/>
            <ac:spMk id="6" creationId="{E7A302B6-66CB-67E1-6527-01AC4A8D37A9}"/>
          </ac:spMkLst>
        </pc:spChg>
        <pc:spChg chg="add mod">
          <ac:chgData name="Teena J" userId="60bf07e1f5ab5ae8" providerId="LiveId" clId="{F42E22B4-1AC9-43BA-A02A-13C7579B46D7}" dt="2025-02-10T10:50:22.599" v="1054" actId="6549"/>
          <ac:spMkLst>
            <pc:docMk/>
            <pc:sldMk cId="3622350201" sldId="265"/>
            <ac:spMk id="8" creationId="{153CEF39-0981-650E-9D41-6F89E0093DE6}"/>
          </ac:spMkLst>
        </pc:spChg>
        <pc:spChg chg="add mod">
          <ac:chgData name="Teena J" userId="60bf07e1f5ab5ae8" providerId="LiveId" clId="{F42E22B4-1AC9-43BA-A02A-13C7579B46D7}" dt="2025-02-10T10:49:42.244" v="1049" actId="1076"/>
          <ac:spMkLst>
            <pc:docMk/>
            <pc:sldMk cId="3622350201" sldId="265"/>
            <ac:spMk id="10" creationId="{F0F597FD-E8F7-FA48-4E9E-3062CE1F3047}"/>
          </ac:spMkLst>
        </pc:spChg>
        <pc:picChg chg="add mod">
          <ac:chgData name="Teena J" userId="60bf07e1f5ab5ae8" providerId="LiveId" clId="{F42E22B4-1AC9-43BA-A02A-13C7579B46D7}" dt="2025-02-10T10:49:44.025" v="1050" actId="1076"/>
          <ac:picMkLst>
            <pc:docMk/>
            <pc:sldMk cId="3622350201" sldId="265"/>
            <ac:picMk id="9" creationId="{85C34D97-72C5-9571-1594-C9764BEE33E4}"/>
          </ac:picMkLst>
        </pc:picChg>
      </pc:sldChg>
      <pc:sldChg chg="addSp delSp modSp add mod">
        <pc:chgData name="Teena J" userId="60bf07e1f5ab5ae8" providerId="LiveId" clId="{F42E22B4-1AC9-43BA-A02A-13C7579B46D7}" dt="2025-02-10T10:25:13.359" v="915" actId="14100"/>
        <pc:sldMkLst>
          <pc:docMk/>
          <pc:sldMk cId="2932415808" sldId="266"/>
        </pc:sldMkLst>
        <pc:spChg chg="add del mod">
          <ac:chgData name="Teena J" userId="60bf07e1f5ab5ae8" providerId="LiveId" clId="{F42E22B4-1AC9-43BA-A02A-13C7579B46D7}" dt="2025-02-10T08:41:10.668" v="162" actId="20577"/>
          <ac:spMkLst>
            <pc:docMk/>
            <pc:sldMk cId="2932415808" sldId="266"/>
            <ac:spMk id="2" creationId="{3363FF35-2F2B-5864-86D0-1C2A23E13FCF}"/>
          </ac:spMkLst>
        </pc:spChg>
        <pc:spChg chg="add mod">
          <ac:chgData name="Teena J" userId="60bf07e1f5ab5ae8" providerId="LiveId" clId="{F42E22B4-1AC9-43BA-A02A-13C7579B46D7}" dt="2025-02-10T10:25:13.359" v="915" actId="14100"/>
          <ac:spMkLst>
            <pc:docMk/>
            <pc:sldMk cId="2932415808" sldId="266"/>
            <ac:spMk id="8" creationId="{870ED6B3-1972-76D9-5427-86A7542E8444}"/>
          </ac:spMkLst>
        </pc:spChg>
        <pc:picChg chg="add mod modCrop">
          <ac:chgData name="Teena J" userId="60bf07e1f5ab5ae8" providerId="LiveId" clId="{F42E22B4-1AC9-43BA-A02A-13C7579B46D7}" dt="2025-02-10T08:55:59.608" v="311"/>
          <ac:picMkLst>
            <pc:docMk/>
            <pc:sldMk cId="2932415808" sldId="266"/>
            <ac:picMk id="7" creationId="{0195A7BB-E14F-CEFD-2728-DA0BD50D3D09}"/>
          </ac:picMkLst>
        </pc:picChg>
      </pc:sldChg>
      <pc:sldChg chg="addSp delSp modSp add mod">
        <pc:chgData name="Teena J" userId="60bf07e1f5ab5ae8" providerId="LiveId" clId="{F42E22B4-1AC9-43BA-A02A-13C7579B46D7}" dt="2025-02-10T08:49:19.239" v="269" actId="13926"/>
        <pc:sldMkLst>
          <pc:docMk/>
          <pc:sldMk cId="1076257889" sldId="267"/>
        </pc:sldMkLst>
        <pc:spChg chg="mod">
          <ac:chgData name="Teena J" userId="60bf07e1f5ab5ae8" providerId="LiveId" clId="{F42E22B4-1AC9-43BA-A02A-13C7579B46D7}" dt="2025-02-10T08:47:51.367" v="234" actId="1076"/>
          <ac:spMkLst>
            <pc:docMk/>
            <pc:sldMk cId="1076257889" sldId="267"/>
            <ac:spMk id="2" creationId="{B03525AD-0996-3822-985E-59A788B87FCC}"/>
          </ac:spMkLst>
        </pc:spChg>
        <pc:spChg chg="mod">
          <ac:chgData name="Teena J" userId="60bf07e1f5ab5ae8" providerId="LiveId" clId="{F42E22B4-1AC9-43BA-A02A-13C7579B46D7}" dt="2025-02-10T08:49:19.239" v="269" actId="13926"/>
          <ac:spMkLst>
            <pc:docMk/>
            <pc:sldMk cId="1076257889" sldId="267"/>
            <ac:spMk id="8" creationId="{45D73BE6-4394-C7B4-9531-B6CB8B5DCD52}"/>
          </ac:spMkLst>
        </pc:spChg>
        <pc:picChg chg="add mod">
          <ac:chgData name="Teena J" userId="60bf07e1f5ab5ae8" providerId="LiveId" clId="{F42E22B4-1AC9-43BA-A02A-13C7579B46D7}" dt="2025-02-10T08:47:53.502" v="235" actId="1076"/>
          <ac:picMkLst>
            <pc:docMk/>
            <pc:sldMk cId="1076257889" sldId="267"/>
            <ac:picMk id="4" creationId="{0870969F-6547-A901-336B-83AAD10D26CC}"/>
          </ac:picMkLst>
        </pc:picChg>
        <pc:picChg chg="add mod">
          <ac:chgData name="Teena J" userId="60bf07e1f5ab5ae8" providerId="LiveId" clId="{F42E22B4-1AC9-43BA-A02A-13C7579B46D7}" dt="2025-02-10T08:49:05.310" v="265" actId="1076"/>
          <ac:picMkLst>
            <pc:docMk/>
            <pc:sldMk cId="1076257889" sldId="267"/>
            <ac:picMk id="10" creationId="{F0CEE7C0-E80C-5F4E-1241-3E229B0601E3}"/>
          </ac:picMkLst>
        </pc:picChg>
      </pc:sldChg>
      <pc:sldChg chg="modSp add mod">
        <pc:chgData name="Teena J" userId="60bf07e1f5ab5ae8" providerId="LiveId" clId="{F42E22B4-1AC9-43BA-A02A-13C7579B46D7}" dt="2025-02-10T08:55:19.677" v="306" actId="20577"/>
        <pc:sldMkLst>
          <pc:docMk/>
          <pc:sldMk cId="546404605" sldId="268"/>
        </pc:sldMkLst>
        <pc:spChg chg="mod">
          <ac:chgData name="Teena J" userId="60bf07e1f5ab5ae8" providerId="LiveId" clId="{F42E22B4-1AC9-43BA-A02A-13C7579B46D7}" dt="2025-02-10T08:55:19.677" v="306" actId="20577"/>
          <ac:spMkLst>
            <pc:docMk/>
            <pc:sldMk cId="546404605" sldId="268"/>
            <ac:spMk id="4" creationId="{9F0ED261-FAAC-C939-C475-E0C8A656A319}"/>
          </ac:spMkLst>
        </pc:spChg>
      </pc:sldChg>
      <pc:sldChg chg="addSp delSp modSp add mod">
        <pc:chgData name="Teena J" userId="60bf07e1f5ab5ae8" providerId="LiveId" clId="{F42E22B4-1AC9-43BA-A02A-13C7579B46D7}" dt="2025-02-10T10:02:36.216" v="815" actId="20577"/>
        <pc:sldMkLst>
          <pc:docMk/>
          <pc:sldMk cId="1500196324" sldId="269"/>
        </pc:sldMkLst>
        <pc:spChg chg="mod">
          <ac:chgData name="Teena J" userId="60bf07e1f5ab5ae8" providerId="LiveId" clId="{F42E22B4-1AC9-43BA-A02A-13C7579B46D7}" dt="2025-02-10T09:33:57.393" v="684" actId="20577"/>
          <ac:spMkLst>
            <pc:docMk/>
            <pc:sldMk cId="1500196324" sldId="269"/>
            <ac:spMk id="3" creationId="{638D5D07-5AD8-B81E-296E-10233DD187C2}"/>
          </ac:spMkLst>
        </pc:spChg>
        <pc:spChg chg="add mod">
          <ac:chgData name="Teena J" userId="60bf07e1f5ab5ae8" providerId="LiveId" clId="{F42E22B4-1AC9-43BA-A02A-13C7579B46D7}" dt="2025-02-10T10:02:36.216" v="815" actId="20577"/>
          <ac:spMkLst>
            <pc:docMk/>
            <pc:sldMk cId="1500196324" sldId="269"/>
            <ac:spMk id="24" creationId="{4A8395AF-36D9-6D82-D4AE-597273E508F0}"/>
          </ac:spMkLst>
        </pc:spChg>
      </pc:sldChg>
      <pc:sldChg chg="addSp delSp modSp add mod">
        <pc:chgData name="Teena J" userId="60bf07e1f5ab5ae8" providerId="LiveId" clId="{F42E22B4-1AC9-43BA-A02A-13C7579B46D7}" dt="2025-02-13T05:42:11.514" v="1163" actId="1036"/>
        <pc:sldMkLst>
          <pc:docMk/>
          <pc:sldMk cId="989930218" sldId="270"/>
        </pc:sldMkLst>
        <pc:spChg chg="add mod">
          <ac:chgData name="Teena J" userId="60bf07e1f5ab5ae8" providerId="LiveId" clId="{F42E22B4-1AC9-43BA-A02A-13C7579B46D7}" dt="2025-02-10T10:29:17.227" v="943" actId="20577"/>
          <ac:spMkLst>
            <pc:docMk/>
            <pc:sldMk cId="989930218" sldId="270"/>
            <ac:spMk id="9" creationId="{9A3B99D5-5119-7AAA-71B1-4705A9A26057}"/>
          </ac:spMkLst>
        </pc:spChg>
        <pc:picChg chg="add mod modCrop">
          <ac:chgData name="Teena J" userId="60bf07e1f5ab5ae8" providerId="LiveId" clId="{F42E22B4-1AC9-43BA-A02A-13C7579B46D7}" dt="2025-02-10T09:44:59.977" v="720" actId="14100"/>
          <ac:picMkLst>
            <pc:docMk/>
            <pc:sldMk cId="989930218" sldId="270"/>
            <ac:picMk id="11" creationId="{B7E9C112-0310-8590-F66A-125D7547196A}"/>
          </ac:picMkLst>
        </pc:picChg>
        <pc:picChg chg="add mod modCrop">
          <ac:chgData name="Teena J" userId="60bf07e1f5ab5ae8" providerId="LiveId" clId="{F42E22B4-1AC9-43BA-A02A-13C7579B46D7}" dt="2025-02-13T05:42:11.514" v="1163" actId="1036"/>
          <ac:picMkLst>
            <pc:docMk/>
            <pc:sldMk cId="989930218" sldId="270"/>
            <ac:picMk id="13" creationId="{7AAE41EB-FB90-C70E-8CE2-C3BB9AB78A2F}"/>
          </ac:picMkLst>
        </pc:picChg>
      </pc:sldChg>
      <pc:sldChg chg="addSp delSp modSp add mod">
        <pc:chgData name="Teena J" userId="60bf07e1f5ab5ae8" providerId="LiveId" clId="{F42E22B4-1AC9-43BA-A02A-13C7579B46D7}" dt="2025-02-10T10:09:04.028" v="871" actId="1076"/>
        <pc:sldMkLst>
          <pc:docMk/>
          <pc:sldMk cId="464026794" sldId="271"/>
        </pc:sldMkLst>
        <pc:spChg chg="mod">
          <ac:chgData name="Teena J" userId="60bf07e1f5ab5ae8" providerId="LiveId" clId="{F42E22B4-1AC9-43BA-A02A-13C7579B46D7}" dt="2025-02-10T10:01:29.515" v="807" actId="1076"/>
          <ac:spMkLst>
            <pc:docMk/>
            <pc:sldMk cId="464026794" sldId="271"/>
            <ac:spMk id="4" creationId="{4F0E83E9-C0C0-ADC3-6312-CA6079FED20C}"/>
          </ac:spMkLst>
        </pc:spChg>
        <pc:spChg chg="add mod">
          <ac:chgData name="Teena J" userId="60bf07e1f5ab5ae8" providerId="LiveId" clId="{F42E22B4-1AC9-43BA-A02A-13C7579B46D7}" dt="2025-02-10T10:09:04.028" v="871" actId="1076"/>
          <ac:spMkLst>
            <pc:docMk/>
            <pc:sldMk cId="464026794" sldId="271"/>
            <ac:spMk id="7" creationId="{6615EB14-4DC4-EF53-18D6-69E81129B5C9}"/>
          </ac:spMkLst>
        </pc:spChg>
        <pc:picChg chg="add mod modCrop">
          <ac:chgData name="Teena J" userId="60bf07e1f5ab5ae8" providerId="LiveId" clId="{F42E22B4-1AC9-43BA-A02A-13C7579B46D7}" dt="2025-02-10T10:08:44.856" v="867" actId="1038"/>
          <ac:picMkLst>
            <pc:docMk/>
            <pc:sldMk cId="464026794" sldId="271"/>
            <ac:picMk id="10" creationId="{C48DDB39-9A60-4B13-30BA-2AAEE79524E6}"/>
          </ac:picMkLst>
        </pc:picChg>
        <pc:picChg chg="add mod modCrop">
          <ac:chgData name="Teena J" userId="60bf07e1f5ab5ae8" providerId="LiveId" clId="{F42E22B4-1AC9-43BA-A02A-13C7579B46D7}" dt="2025-02-10T10:08:28.538" v="860" actId="1076"/>
          <ac:picMkLst>
            <pc:docMk/>
            <pc:sldMk cId="464026794" sldId="271"/>
            <ac:picMk id="12" creationId="{5E7C4744-4CE5-098A-867F-55FF27AC79A3}"/>
          </ac:picMkLst>
        </pc:picChg>
        <pc:picChg chg="add mod">
          <ac:chgData name="Teena J" userId="60bf07e1f5ab5ae8" providerId="LiveId" clId="{F42E22B4-1AC9-43BA-A02A-13C7579B46D7}" dt="2025-02-10T10:08:56.404" v="869" actId="1076"/>
          <ac:picMkLst>
            <pc:docMk/>
            <pc:sldMk cId="464026794" sldId="271"/>
            <ac:picMk id="16" creationId="{8D459856-4B4D-F7BD-857D-6EE076DD2C6F}"/>
          </ac:picMkLst>
        </pc:picChg>
        <pc:picChg chg="add mod">
          <ac:chgData name="Teena J" userId="60bf07e1f5ab5ae8" providerId="LiveId" clId="{F42E22B4-1AC9-43BA-A02A-13C7579B46D7}" dt="2025-02-10T10:08:33.503" v="861" actId="1076"/>
          <ac:picMkLst>
            <pc:docMk/>
            <pc:sldMk cId="464026794" sldId="271"/>
            <ac:picMk id="19" creationId="{0AD845B5-8BE0-3CEC-A1B9-F70B2F3CD3BF}"/>
          </ac:picMkLst>
        </pc:picChg>
        <pc:picChg chg="add mod modCrop">
          <ac:chgData name="Teena J" userId="60bf07e1f5ab5ae8" providerId="LiveId" clId="{F42E22B4-1AC9-43BA-A02A-13C7579B46D7}" dt="2025-02-10T10:08:12.881" v="858" actId="1076"/>
          <ac:picMkLst>
            <pc:docMk/>
            <pc:sldMk cId="464026794" sldId="271"/>
            <ac:picMk id="21" creationId="{9AA6CA1B-DFC3-24EA-4199-C5606073F024}"/>
          </ac:picMkLst>
        </pc:picChg>
      </pc:sldChg>
      <pc:sldChg chg="modSp add mod">
        <pc:chgData name="Teena J" userId="60bf07e1f5ab5ae8" providerId="LiveId" clId="{F42E22B4-1AC9-43BA-A02A-13C7579B46D7}" dt="2025-02-10T10:29:11.067" v="941" actId="20577"/>
        <pc:sldMkLst>
          <pc:docMk/>
          <pc:sldMk cId="2162015638" sldId="272"/>
        </pc:sldMkLst>
        <pc:spChg chg="mod">
          <ac:chgData name="Teena J" userId="60bf07e1f5ab5ae8" providerId="LiveId" clId="{F42E22B4-1AC9-43BA-A02A-13C7579B46D7}" dt="2025-02-10T10:29:11.067" v="941" actId="20577"/>
          <ac:spMkLst>
            <pc:docMk/>
            <pc:sldMk cId="2162015638" sldId="272"/>
            <ac:spMk id="3" creationId="{F0B3617A-B705-4847-5427-C4529947671B}"/>
          </ac:spMkLst>
        </pc:spChg>
      </pc:sldChg>
      <pc:sldChg chg="addSp delSp modSp add mod">
        <pc:chgData name="Teena J" userId="60bf07e1f5ab5ae8" providerId="LiveId" clId="{F42E22B4-1AC9-43BA-A02A-13C7579B46D7}" dt="2025-02-10T10:12:48.128" v="909" actId="1076"/>
        <pc:sldMkLst>
          <pc:docMk/>
          <pc:sldMk cId="2589895950" sldId="273"/>
        </pc:sldMkLst>
        <pc:spChg chg="add mod">
          <ac:chgData name="Teena J" userId="60bf07e1f5ab5ae8" providerId="LiveId" clId="{F42E22B4-1AC9-43BA-A02A-13C7579B46D7}" dt="2025-02-10T10:12:48.128" v="909" actId="1076"/>
          <ac:spMkLst>
            <pc:docMk/>
            <pc:sldMk cId="2589895950" sldId="273"/>
            <ac:spMk id="5" creationId="{B2AFB8AA-BDFB-B57D-9E4B-2F0A34F4CF9F}"/>
          </ac:spMkLst>
        </pc:spChg>
        <pc:picChg chg="mod">
          <ac:chgData name="Teena J" userId="60bf07e1f5ab5ae8" providerId="LiveId" clId="{F42E22B4-1AC9-43BA-A02A-13C7579B46D7}" dt="2025-02-10T10:09:42.353" v="886" actId="1076"/>
          <ac:picMkLst>
            <pc:docMk/>
            <pc:sldMk cId="2589895950" sldId="273"/>
            <ac:picMk id="14" creationId="{F2587983-BFCA-847A-BD45-37E64FCFA648}"/>
          </ac:picMkLst>
        </pc:picChg>
      </pc:sldChg>
      <pc:sldChg chg="modSp add mod">
        <pc:chgData name="Teena J" userId="60bf07e1f5ab5ae8" providerId="LiveId" clId="{F42E22B4-1AC9-43BA-A02A-13C7579B46D7}" dt="2025-02-10T10:28:06.030" v="937" actId="207"/>
        <pc:sldMkLst>
          <pc:docMk/>
          <pc:sldMk cId="2203491319" sldId="274"/>
        </pc:sldMkLst>
        <pc:spChg chg="mod">
          <ac:chgData name="Teena J" userId="60bf07e1f5ab5ae8" providerId="LiveId" clId="{F42E22B4-1AC9-43BA-A02A-13C7579B46D7}" dt="2025-02-10T10:28:06.030" v="937" actId="207"/>
          <ac:spMkLst>
            <pc:docMk/>
            <pc:sldMk cId="2203491319" sldId="274"/>
            <ac:spMk id="3" creationId="{E3990762-4894-CBD1-495C-B6E0499729A5}"/>
          </ac:spMkLst>
        </pc:spChg>
      </pc:sldChg>
      <pc:sldChg chg="addSp delSp modSp add mod">
        <pc:chgData name="Teena J" userId="60bf07e1f5ab5ae8" providerId="LiveId" clId="{F42E22B4-1AC9-43BA-A02A-13C7579B46D7}" dt="2025-02-10T11:13:40.022" v="1162" actId="1076"/>
        <pc:sldMkLst>
          <pc:docMk/>
          <pc:sldMk cId="1984818567" sldId="275"/>
        </pc:sldMkLst>
        <pc:spChg chg="add mod">
          <ac:chgData name="Teena J" userId="60bf07e1f5ab5ae8" providerId="LiveId" clId="{F42E22B4-1AC9-43BA-A02A-13C7579B46D7}" dt="2025-02-10T11:08:58.742" v="1131" actId="404"/>
          <ac:spMkLst>
            <pc:docMk/>
            <pc:sldMk cId="1984818567" sldId="275"/>
            <ac:spMk id="2" creationId="{6C9DD240-D848-9ACB-D2DC-CD8612D6CBED}"/>
          </ac:spMkLst>
        </pc:spChg>
        <pc:spChg chg="add mod">
          <ac:chgData name="Teena J" userId="60bf07e1f5ab5ae8" providerId="LiveId" clId="{F42E22B4-1AC9-43BA-A02A-13C7579B46D7}" dt="2025-02-10T11:13:40.022" v="1162" actId="1076"/>
          <ac:spMkLst>
            <pc:docMk/>
            <pc:sldMk cId="1984818567" sldId="275"/>
            <ac:spMk id="5" creationId="{9CBBDB10-8E0C-41C1-906A-DD602044C26C}"/>
          </ac:spMkLst>
        </pc:spChg>
        <pc:spChg chg="mod">
          <ac:chgData name="Teena J" userId="60bf07e1f5ab5ae8" providerId="LiveId" clId="{F42E22B4-1AC9-43BA-A02A-13C7579B46D7}" dt="2025-02-10T11:11:59.353" v="1154" actId="113"/>
          <ac:spMkLst>
            <pc:docMk/>
            <pc:sldMk cId="1984818567" sldId="275"/>
            <ac:spMk id="6" creationId="{10C90971-713C-607F-8C04-31BB110E8385}"/>
          </ac:spMkLst>
        </pc:spChg>
        <pc:spChg chg="add mod">
          <ac:chgData name="Teena J" userId="60bf07e1f5ab5ae8" providerId="LiveId" clId="{F42E22B4-1AC9-43BA-A02A-13C7579B46D7}" dt="2025-02-10T11:10:23.315" v="1148" actId="2710"/>
          <ac:spMkLst>
            <pc:docMk/>
            <pc:sldMk cId="1984818567" sldId="275"/>
            <ac:spMk id="10" creationId="{167E5BDB-ECFB-DA17-069D-76008DE49910}"/>
          </ac:spMkLst>
        </pc:spChg>
        <pc:picChg chg="add mod">
          <ac:chgData name="Teena J" userId="60bf07e1f5ab5ae8" providerId="LiveId" clId="{F42E22B4-1AC9-43BA-A02A-13C7579B46D7}" dt="2025-02-10T11:09:03.991" v="1132" actId="1076"/>
          <ac:picMkLst>
            <pc:docMk/>
            <pc:sldMk cId="1984818567" sldId="275"/>
            <ac:picMk id="7" creationId="{0BAE158E-E17C-2817-AE95-CB1C5826CCBB}"/>
          </ac:picMkLst>
        </pc:picChg>
      </pc:sldChg>
      <pc:sldMasterChg chg="delSldLayout modSldLayout">
        <pc:chgData name="Teena J" userId="60bf07e1f5ab5ae8" providerId="LiveId" clId="{F42E22B4-1AC9-43BA-A02A-13C7579B46D7}" dt="2025-02-10T08:51:40.260" v="291" actId="2696"/>
        <pc:sldMasterMkLst>
          <pc:docMk/>
          <pc:sldMasterMk cId="1558567539" sldId="2147483658"/>
        </pc:sldMasterMkLst>
        <pc:sldLayoutChg chg="delSp del">
          <pc:chgData name="Teena J" userId="60bf07e1f5ab5ae8" providerId="LiveId" clId="{F42E22B4-1AC9-43BA-A02A-13C7579B46D7}" dt="2025-02-10T08:26:29.700" v="56" actId="47"/>
          <pc:sldLayoutMkLst>
            <pc:docMk/>
            <pc:sldMasterMk cId="1558567539" sldId="2147483658"/>
            <pc:sldLayoutMk cId="3851998377" sldId="2147483676"/>
          </pc:sldLayoutMkLst>
        </pc:sldLayoutChg>
        <pc:sldLayoutChg chg="delSp">
          <pc:chgData name="Teena J" userId="60bf07e1f5ab5ae8" providerId="LiveId" clId="{F42E22B4-1AC9-43BA-A02A-13C7579B46D7}" dt="2025-02-10T08:26:24.106" v="55"/>
          <pc:sldLayoutMkLst>
            <pc:docMk/>
            <pc:sldMasterMk cId="1558567539" sldId="2147483658"/>
            <pc:sldLayoutMk cId="494426173" sldId="2147483677"/>
          </pc:sldLayoutMkLst>
        </pc:sldLayoutChg>
        <pc:sldLayoutChg chg="delSp del">
          <pc:chgData name="Teena J" userId="60bf07e1f5ab5ae8" providerId="LiveId" clId="{F42E22B4-1AC9-43BA-A02A-13C7579B46D7}" dt="2025-02-10T08:51:40.260" v="291" actId="2696"/>
          <pc:sldLayoutMkLst>
            <pc:docMk/>
            <pc:sldMasterMk cId="1558567539" sldId="2147483658"/>
            <pc:sldLayoutMk cId="1517444641" sldId="2147483678"/>
          </pc:sldLayoutMkLst>
        </pc:sldLayoutChg>
        <pc:sldLayoutChg chg="delSp">
          <pc:chgData name="Teena J" userId="60bf07e1f5ab5ae8" providerId="LiveId" clId="{F42E22B4-1AC9-43BA-A02A-13C7579B46D7}" dt="2025-02-10T08:26:24.106" v="55"/>
          <pc:sldLayoutMkLst>
            <pc:docMk/>
            <pc:sldMasterMk cId="1558567539" sldId="2147483658"/>
            <pc:sldLayoutMk cId="571732168" sldId="2147483679"/>
          </pc:sldLayoutMkLst>
        </pc:sldLayoutChg>
        <pc:sldLayoutChg chg="delSp">
          <pc:chgData name="Teena J" userId="60bf07e1f5ab5ae8" providerId="LiveId" clId="{F42E22B4-1AC9-43BA-A02A-13C7579B46D7}" dt="2025-02-10T08:26:24.106" v="55"/>
          <pc:sldLayoutMkLst>
            <pc:docMk/>
            <pc:sldMasterMk cId="1558567539" sldId="2147483658"/>
            <pc:sldLayoutMk cId="3548628696" sldId="2147483680"/>
          </pc:sldLayoutMkLst>
        </pc:sldLayoutChg>
        <pc:sldLayoutChg chg="delSp">
          <pc:chgData name="Teena J" userId="60bf07e1f5ab5ae8" providerId="LiveId" clId="{F42E22B4-1AC9-43BA-A02A-13C7579B46D7}" dt="2025-02-10T08:26:24.106" v="55"/>
          <pc:sldLayoutMkLst>
            <pc:docMk/>
            <pc:sldMasterMk cId="1558567539" sldId="2147483658"/>
            <pc:sldLayoutMk cId="1893917326" sldId="2147483681"/>
          </pc:sldLayoutMkLst>
        </pc:sldLayoutChg>
        <pc:sldLayoutChg chg="delSp">
          <pc:chgData name="Teena J" userId="60bf07e1f5ab5ae8" providerId="LiveId" clId="{F42E22B4-1AC9-43BA-A02A-13C7579B46D7}" dt="2025-02-10T08:26:24.106" v="55"/>
          <pc:sldLayoutMkLst>
            <pc:docMk/>
            <pc:sldMasterMk cId="1558567539" sldId="2147483658"/>
            <pc:sldLayoutMk cId="1102741250" sldId="2147483682"/>
          </pc:sldLayoutMkLst>
        </pc:sldLayoutChg>
        <pc:sldLayoutChg chg="delSp">
          <pc:chgData name="Teena J" userId="60bf07e1f5ab5ae8" providerId="LiveId" clId="{F42E22B4-1AC9-43BA-A02A-13C7579B46D7}" dt="2025-02-10T08:26:24.106" v="55"/>
          <pc:sldLayoutMkLst>
            <pc:docMk/>
            <pc:sldMasterMk cId="1558567539" sldId="2147483658"/>
            <pc:sldLayoutMk cId="699875586" sldId="214748368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5997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102DBF-B2A4-B356-0912-5F2320A990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29C7BD-6007-2CB2-73BC-FACBC9EB9B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59A8BF-AF00-4B97-1287-1137FEE2671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217FD66-2809-752F-CA29-376E0F36B3A8}"/>
              </a:ext>
            </a:extLst>
          </p:cNvPr>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570309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07165-D843-13BA-58CE-4F547F59FE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7AF44B-9D6C-EE0E-7C07-81B8BC860E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EBBF16-EFE5-7001-126A-1A5F920348C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24152A-F033-B6DB-A1AA-993447C3B6F4}"/>
              </a:ext>
            </a:extLst>
          </p:cNvPr>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092825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DF01F3-5889-8BF8-E090-A1F425CC47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76F06D-30DD-5BFB-4B6C-552AB9091E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6E5C94-EDB9-AFB9-3A82-533099A01F8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1BA0E75-0B43-AEE7-1D63-C4B0BEE051D6}"/>
              </a:ext>
            </a:extLst>
          </p:cNvPr>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24505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95B5CE-2545-0F63-7429-7C94607E34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3AD246-54BE-AE2A-0B5F-A68EE15BEA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0AF3D6-DFF2-E93B-E067-3B12D7249D5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46E7B76-588B-1E08-12B4-A1836FFD3FC6}"/>
              </a:ext>
            </a:extLst>
          </p:cNvPr>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6583484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4E478C-FFA0-2D07-485C-CF074FDCB3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7A753D-5774-C64C-BD3B-7CBEA535AA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13E7D6-5FEB-9908-7A78-86B8532BFA2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09F2830-8443-42F0-B931-99140DD20FC5}"/>
              </a:ext>
            </a:extLst>
          </p:cNvPr>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681934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96313F-AE57-B93E-2A34-A73845C6CB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CFDF1F-3D05-8B8A-4E60-B43FFDB50C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F67E2E-45C8-2E1B-EBD8-89E40DE648F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F18D277-DAF4-DE64-A6A8-D7E531DDFB18}"/>
              </a:ext>
            </a:extLst>
          </p:cNvPr>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18983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2FD468-061A-3EFD-3254-7B3F5688BF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58B5FB-5854-1192-8E35-7A429B09A6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012D52-1393-E706-25DF-2952A192691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F963416-7C84-2139-36FF-0C317A35A92B}"/>
              </a:ext>
            </a:extLst>
          </p:cNvPr>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2215523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936B23-BA00-658B-F725-250BCFB7FB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F4DB9C-0EAD-12A0-EBA2-0141FDCD46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27C669-910D-174E-3BE0-C57E7D3BC6B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EA580A0-6A99-1A3E-1DD8-34229D5CD942}"/>
              </a:ext>
            </a:extLst>
          </p:cNvPr>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432915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418F6C-5AD9-7C43-46C7-09C72306A0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304885-93B6-FFD9-BFC4-F16540D0AD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77FF22-09AB-0FB7-8E7C-4D6DE5934B3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9EADFA1-6C75-8BBD-B2E0-817E22BD3BA1}"/>
              </a:ext>
            </a:extLst>
          </p:cNvPr>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4281407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0B50A0-AD21-3D4D-11E7-8BF23257CB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081FAA-888E-0D76-E389-AFA9AB1046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3890E7-DE13-137E-79A8-5D2DAAC1EA8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35B2407-20B4-D742-7CF0-856A7FF96F34}"/>
              </a:ext>
            </a:extLst>
          </p:cNvPr>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663769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0291E8-FB66-A951-BF3A-951BF8D2F0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09A49F-013E-ACD7-62CC-86BE5A40F4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FAA9B3-0117-700C-88E3-60ADB3365BA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1D7D3C9-D303-4862-1A98-BB5E3DC6C4C0}"/>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344176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488F12-8126-8924-6829-2A0DB22443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F98FF8-70D8-32DD-5D24-E18C4BD108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418436-C2B4-3DD4-F507-0C1F8CAC352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1EA310A-F322-2D6B-DCCE-EE7ACA16D8B8}"/>
              </a:ext>
            </a:extLst>
          </p:cNvPr>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770679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4832" y="2123449"/>
            <a:ext cx="11328041" cy="2194561"/>
          </a:xfrm>
        </p:spPr>
        <p:txBody>
          <a:bodyPr anchor="b">
            <a:normAutofit/>
          </a:bodyPr>
          <a:lstStyle>
            <a:lvl1pPr algn="ctr">
              <a:defRPr sz="6480"/>
            </a:lvl1pPr>
          </a:lstStyle>
          <a:p>
            <a:r>
              <a:rPr lang="en-US"/>
              <a:t>Click to edit Master title style</a:t>
            </a:r>
            <a:endParaRPr lang="en-US" dirty="0"/>
          </a:p>
        </p:txBody>
      </p:sp>
      <p:sp>
        <p:nvSpPr>
          <p:cNvPr id="3" name="Subtitle 2"/>
          <p:cNvSpPr>
            <a:spLocks noGrp="1"/>
          </p:cNvSpPr>
          <p:nvPr>
            <p:ph type="subTitle" idx="1"/>
          </p:nvPr>
        </p:nvSpPr>
        <p:spPr>
          <a:xfrm>
            <a:off x="1644832" y="4318008"/>
            <a:ext cx="11328041" cy="1259840"/>
          </a:xfrm>
        </p:spPr>
        <p:txBody>
          <a:bodyPr anchor="t"/>
          <a:lstStyle>
            <a:lvl1pPr marL="0" indent="0" algn="ctr">
              <a:buNone/>
              <a:defRPr>
                <a:solidFill>
                  <a:schemeClr val="tx1"/>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2/13/2025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34335706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6660" y="657369"/>
            <a:ext cx="12170159" cy="4580167"/>
          </a:xfrm>
          <a:prstGeom prst="rect">
            <a:avLst/>
          </a:prstGeom>
        </p:spPr>
      </p:pic>
      <p:sp>
        <p:nvSpPr>
          <p:cNvPr id="2" name="Title 1"/>
          <p:cNvSpPr>
            <a:spLocks noGrp="1"/>
          </p:cNvSpPr>
          <p:nvPr>
            <p:ph type="title"/>
          </p:nvPr>
        </p:nvSpPr>
        <p:spPr>
          <a:xfrm>
            <a:off x="1096567" y="5478306"/>
            <a:ext cx="12426391" cy="652166"/>
          </a:xfrm>
        </p:spPr>
        <p:txBody>
          <a:bodyPr anchor="b">
            <a:normAutofit/>
          </a:bodyPr>
          <a:lstStyle>
            <a:lvl1pPr algn="ctr">
              <a:defRPr sz="3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403219" y="834012"/>
            <a:ext cx="11814415" cy="4230805"/>
          </a:xfrm>
          <a:effectLst>
            <a:outerShdw blurRad="38100" dist="25400" dir="4440000">
              <a:srgbClr val="000000">
                <a:alpha val="36000"/>
              </a:srgbClr>
            </a:outerShdw>
          </a:effectLst>
        </p:spPr>
        <p:txBody>
          <a:bodyPr anchor="t">
            <a:normAutofit/>
          </a:bodyPr>
          <a:lstStyle>
            <a:lvl1pPr marL="0" indent="0" algn="ctr">
              <a:buNone/>
              <a:defRPr sz="2400"/>
            </a:lvl1pPr>
            <a:lvl2pPr marL="548640" indent="0">
              <a:buNone/>
              <a:defRPr sz="2400"/>
            </a:lvl2pPr>
            <a:lvl3pPr marL="1097280" indent="0">
              <a:buNone/>
              <a:defRPr sz="240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96554" y="6130474"/>
            <a:ext cx="12424514" cy="818966"/>
          </a:xfrm>
        </p:spPr>
        <p:txBody>
          <a:bodyPr anchor="t"/>
          <a:lstStyle>
            <a:lvl1pPr marL="0" indent="0" algn="ctr">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0545534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96554" y="730124"/>
            <a:ext cx="12424514" cy="4241213"/>
          </a:xfrm>
        </p:spPr>
        <p:txBody>
          <a:bodyPr anchor="ctr"/>
          <a:lstStyle>
            <a:lvl1pPr>
              <a:defRPr sz="3840"/>
            </a:lvl1pPr>
          </a:lstStyle>
          <a:p>
            <a:r>
              <a:rPr lang="en-US"/>
              <a:t>Click to edit Master title style</a:t>
            </a:r>
            <a:endParaRPr lang="en-US" dirty="0"/>
          </a:p>
        </p:txBody>
      </p:sp>
      <p:sp>
        <p:nvSpPr>
          <p:cNvPr id="4" name="Text Placeholder 3"/>
          <p:cNvSpPr>
            <a:spLocks noGrp="1"/>
          </p:cNvSpPr>
          <p:nvPr>
            <p:ph type="body" sz="half" idx="2"/>
          </p:nvPr>
        </p:nvSpPr>
        <p:spPr>
          <a:xfrm>
            <a:off x="1096553" y="5154216"/>
            <a:ext cx="12424516" cy="1802191"/>
          </a:xfrm>
        </p:spPr>
        <p:txBody>
          <a:bodyPr anchor="ctr"/>
          <a:lstStyle>
            <a:lvl1pPr marL="0" indent="0" algn="ctr">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8889708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455" y="731520"/>
            <a:ext cx="11163302" cy="3591485"/>
          </a:xfrm>
        </p:spPr>
        <p:txBody>
          <a:bodyPr anchor="ctr"/>
          <a:lstStyle>
            <a:lvl1pPr>
              <a:defRPr sz="3840"/>
            </a:lvl1pPr>
          </a:lstStyle>
          <a:p>
            <a:r>
              <a:rPr lang="en-US"/>
              <a:t>Click to edit Master title style</a:t>
            </a:r>
            <a:endParaRPr lang="en-US" dirty="0"/>
          </a:p>
        </p:txBody>
      </p:sp>
      <p:sp>
        <p:nvSpPr>
          <p:cNvPr id="12" name="Text Placeholder 3"/>
          <p:cNvSpPr>
            <a:spLocks noGrp="1"/>
          </p:cNvSpPr>
          <p:nvPr>
            <p:ph type="body" sz="half" idx="13"/>
          </p:nvPr>
        </p:nvSpPr>
        <p:spPr>
          <a:xfrm>
            <a:off x="2064773" y="4332039"/>
            <a:ext cx="10502759" cy="639299"/>
          </a:xfrm>
        </p:spPr>
        <p:txBody>
          <a:bodyPr anchor="t">
            <a:normAutofit/>
          </a:bodyPr>
          <a:lstStyle>
            <a:lvl1pPr marL="0" indent="0" algn="r">
              <a:buNone/>
              <a:defRPr sz="168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4" name="Text Placeholder 3"/>
          <p:cNvSpPr>
            <a:spLocks noGrp="1"/>
          </p:cNvSpPr>
          <p:nvPr>
            <p:ph type="body" sz="half" idx="2"/>
          </p:nvPr>
        </p:nvSpPr>
        <p:spPr>
          <a:xfrm>
            <a:off x="1096553" y="5165224"/>
            <a:ext cx="12424516" cy="1787395"/>
          </a:xfrm>
        </p:spPr>
        <p:txBody>
          <a:bodyPr anchor="ctr">
            <a:normAutofit/>
          </a:bodyPr>
          <a:lstStyle>
            <a:lvl1pPr marL="0" indent="0" algn="ctr">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1188720" y="1061755"/>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9600" dirty="0">
                <a:solidFill>
                  <a:schemeClr val="tx1"/>
                </a:solidFill>
                <a:effectLst/>
              </a:rPr>
              <a:t>“</a:t>
            </a:r>
          </a:p>
        </p:txBody>
      </p:sp>
      <p:sp>
        <p:nvSpPr>
          <p:cNvPr id="13" name="TextBox 12"/>
          <p:cNvSpPr txBox="1"/>
          <p:nvPr/>
        </p:nvSpPr>
        <p:spPr>
          <a:xfrm>
            <a:off x="12605659" y="3513910"/>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9600" dirty="0">
                <a:solidFill>
                  <a:schemeClr val="tx1"/>
                </a:solidFill>
                <a:effectLst/>
              </a:rPr>
              <a:t>”</a:t>
            </a:r>
          </a:p>
        </p:txBody>
      </p:sp>
    </p:spTree>
    <p:extLst>
      <p:ext uri="{BB962C8B-B14F-4D97-AF65-F5344CB8AC3E}">
        <p14:creationId xmlns:p14="http://schemas.microsoft.com/office/powerpoint/2010/main" val="297068614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96553" y="2552331"/>
            <a:ext cx="12424516" cy="3014202"/>
          </a:xfrm>
        </p:spPr>
        <p:txBody>
          <a:bodyPr anchor="b"/>
          <a:lstStyle>
            <a:lvl1pPr>
              <a:defRPr sz="3840"/>
            </a:lvl1pPr>
          </a:lstStyle>
          <a:p>
            <a:r>
              <a:rPr lang="en-US"/>
              <a:t>Click to edit Master title style</a:t>
            </a:r>
            <a:endParaRPr lang="en-US" dirty="0"/>
          </a:p>
        </p:txBody>
      </p:sp>
      <p:sp>
        <p:nvSpPr>
          <p:cNvPr id="4" name="Text Placeholder 3"/>
          <p:cNvSpPr>
            <a:spLocks noGrp="1"/>
          </p:cNvSpPr>
          <p:nvPr>
            <p:ph type="body" sz="half" idx="2"/>
          </p:nvPr>
        </p:nvSpPr>
        <p:spPr>
          <a:xfrm>
            <a:off x="1096541" y="5580667"/>
            <a:ext cx="12422639" cy="1368773"/>
          </a:xfrm>
        </p:spPr>
        <p:txBody>
          <a:bodyPr anchor="t"/>
          <a:lstStyle>
            <a:lvl1pPr marL="0" indent="0" algn="ctr">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7845206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096554" y="731520"/>
            <a:ext cx="12424514" cy="116454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096554" y="2263140"/>
            <a:ext cx="3961181" cy="691514"/>
          </a:xfrm>
        </p:spPr>
        <p:txBody>
          <a:bodyPr anchor="b">
            <a:noAutofit/>
          </a:bodyPr>
          <a:lstStyle>
            <a:lvl1pPr marL="0" indent="0" algn="ctr">
              <a:buNone/>
              <a:defRPr sz="288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8" name="Text Placeholder 3"/>
          <p:cNvSpPr>
            <a:spLocks noGrp="1"/>
          </p:cNvSpPr>
          <p:nvPr>
            <p:ph type="body" sz="half" idx="15"/>
          </p:nvPr>
        </p:nvSpPr>
        <p:spPr>
          <a:xfrm>
            <a:off x="1096554" y="3086100"/>
            <a:ext cx="3961181" cy="3863340"/>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9" name="Text Placeholder 4"/>
          <p:cNvSpPr>
            <a:spLocks noGrp="1"/>
          </p:cNvSpPr>
          <p:nvPr>
            <p:ph type="body" sz="quarter" idx="3"/>
          </p:nvPr>
        </p:nvSpPr>
        <p:spPr>
          <a:xfrm>
            <a:off x="5336053" y="2263140"/>
            <a:ext cx="3961181" cy="691514"/>
          </a:xfrm>
        </p:spPr>
        <p:txBody>
          <a:bodyPr anchor="b">
            <a:noAutofit/>
          </a:bodyPr>
          <a:lstStyle>
            <a:lvl1pPr marL="0" indent="0" algn="ctr">
              <a:buNone/>
              <a:defRPr sz="288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0" name="Text Placeholder 3"/>
          <p:cNvSpPr>
            <a:spLocks noGrp="1"/>
          </p:cNvSpPr>
          <p:nvPr>
            <p:ph type="body" sz="half" idx="16"/>
          </p:nvPr>
        </p:nvSpPr>
        <p:spPr>
          <a:xfrm>
            <a:off x="5329722" y="3086100"/>
            <a:ext cx="3961181" cy="3863340"/>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11" name="Text Placeholder 4"/>
          <p:cNvSpPr>
            <a:spLocks noGrp="1"/>
          </p:cNvSpPr>
          <p:nvPr>
            <p:ph type="body" sz="quarter" idx="13"/>
          </p:nvPr>
        </p:nvSpPr>
        <p:spPr>
          <a:xfrm>
            <a:off x="9559886" y="2263140"/>
            <a:ext cx="3961181" cy="691514"/>
          </a:xfrm>
        </p:spPr>
        <p:txBody>
          <a:bodyPr anchor="b">
            <a:noAutofit/>
          </a:bodyPr>
          <a:lstStyle>
            <a:lvl1pPr marL="0" indent="0" algn="ctr">
              <a:buNone/>
              <a:defRPr sz="288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2" name="Text Placeholder 3"/>
          <p:cNvSpPr>
            <a:spLocks noGrp="1"/>
          </p:cNvSpPr>
          <p:nvPr>
            <p:ph type="body" sz="half" idx="17"/>
          </p:nvPr>
        </p:nvSpPr>
        <p:spPr>
          <a:xfrm>
            <a:off x="9559886" y="3086100"/>
            <a:ext cx="3961181" cy="3863340"/>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1053571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555" y="2181858"/>
            <a:ext cx="4007966" cy="221742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4560" y="2181858"/>
            <a:ext cx="4007966" cy="221742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3261" y="2181858"/>
            <a:ext cx="4007966" cy="2217421"/>
          </a:xfrm>
          <a:prstGeom prst="rect">
            <a:avLst/>
          </a:prstGeom>
        </p:spPr>
      </p:pic>
      <p:sp>
        <p:nvSpPr>
          <p:cNvPr id="30" name="Title 1"/>
          <p:cNvSpPr>
            <a:spLocks noGrp="1"/>
          </p:cNvSpPr>
          <p:nvPr>
            <p:ph type="title"/>
          </p:nvPr>
        </p:nvSpPr>
        <p:spPr>
          <a:xfrm>
            <a:off x="1096553" y="731520"/>
            <a:ext cx="12424516" cy="116454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096554" y="4684927"/>
            <a:ext cx="3961181" cy="691514"/>
          </a:xfrm>
        </p:spPr>
        <p:txBody>
          <a:bodyPr anchor="b">
            <a:noAutofit/>
          </a:bodyPr>
          <a:lstStyle>
            <a:lvl1pPr marL="0" indent="0" algn="ctr">
              <a:buNone/>
              <a:defRPr sz="240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0" name="Picture Placeholder 2"/>
          <p:cNvSpPr>
            <a:spLocks noGrp="1" noChangeAspect="1"/>
          </p:cNvSpPr>
          <p:nvPr>
            <p:ph type="pic" idx="15"/>
          </p:nvPr>
        </p:nvSpPr>
        <p:spPr>
          <a:xfrm>
            <a:off x="1221722" y="2326702"/>
            <a:ext cx="3710842" cy="1923545"/>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1" name="Text Placeholder 3"/>
          <p:cNvSpPr>
            <a:spLocks noGrp="1"/>
          </p:cNvSpPr>
          <p:nvPr>
            <p:ph type="body" sz="half" idx="18"/>
          </p:nvPr>
        </p:nvSpPr>
        <p:spPr>
          <a:xfrm>
            <a:off x="1096554" y="5376442"/>
            <a:ext cx="3961181" cy="1573000"/>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22" name="Text Placeholder 4"/>
          <p:cNvSpPr>
            <a:spLocks noGrp="1"/>
          </p:cNvSpPr>
          <p:nvPr>
            <p:ph type="body" sz="quarter" idx="3"/>
          </p:nvPr>
        </p:nvSpPr>
        <p:spPr>
          <a:xfrm>
            <a:off x="5331346" y="4684927"/>
            <a:ext cx="3961181" cy="691514"/>
          </a:xfrm>
        </p:spPr>
        <p:txBody>
          <a:bodyPr anchor="b">
            <a:noAutofit/>
          </a:bodyPr>
          <a:lstStyle>
            <a:lvl1pPr marL="0" indent="0" algn="ctr">
              <a:buNone/>
              <a:defRPr sz="240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3" name="Picture Placeholder 2"/>
          <p:cNvSpPr>
            <a:spLocks noGrp="1" noChangeAspect="1"/>
          </p:cNvSpPr>
          <p:nvPr>
            <p:ph type="pic" idx="21"/>
          </p:nvPr>
        </p:nvSpPr>
        <p:spPr>
          <a:xfrm>
            <a:off x="5454891" y="2326913"/>
            <a:ext cx="3710842" cy="1929797"/>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4" name="Text Placeholder 3"/>
          <p:cNvSpPr>
            <a:spLocks noGrp="1"/>
          </p:cNvSpPr>
          <p:nvPr>
            <p:ph type="body" sz="half" idx="19"/>
          </p:nvPr>
        </p:nvSpPr>
        <p:spPr>
          <a:xfrm>
            <a:off x="5329722" y="5376441"/>
            <a:ext cx="3961181" cy="1573000"/>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25" name="Text Placeholder 4"/>
          <p:cNvSpPr>
            <a:spLocks noGrp="1"/>
          </p:cNvSpPr>
          <p:nvPr>
            <p:ph type="body" sz="quarter" idx="13"/>
          </p:nvPr>
        </p:nvSpPr>
        <p:spPr>
          <a:xfrm>
            <a:off x="9560036" y="4684927"/>
            <a:ext cx="3961181" cy="691514"/>
          </a:xfrm>
        </p:spPr>
        <p:txBody>
          <a:bodyPr anchor="b">
            <a:noAutofit/>
          </a:bodyPr>
          <a:lstStyle>
            <a:lvl1pPr marL="0" indent="0" algn="ctr">
              <a:buNone/>
              <a:defRPr sz="240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6" name="Picture Placeholder 2"/>
          <p:cNvSpPr>
            <a:spLocks noGrp="1" noChangeAspect="1"/>
          </p:cNvSpPr>
          <p:nvPr>
            <p:ph type="pic" idx="22"/>
          </p:nvPr>
        </p:nvSpPr>
        <p:spPr>
          <a:xfrm>
            <a:off x="9690837" y="2321318"/>
            <a:ext cx="3710842" cy="1928753"/>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7" name="Text Placeholder 3"/>
          <p:cNvSpPr>
            <a:spLocks noGrp="1"/>
          </p:cNvSpPr>
          <p:nvPr>
            <p:ph type="body" sz="half" idx="20"/>
          </p:nvPr>
        </p:nvSpPr>
        <p:spPr>
          <a:xfrm>
            <a:off x="9559886" y="5376439"/>
            <a:ext cx="3961181" cy="1573002"/>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0409479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2/13/2025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282847694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779682" y="731520"/>
            <a:ext cx="2741384" cy="621792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96555" y="731520"/>
            <a:ext cx="9500246" cy="621792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2/13/2025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344491437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944261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571732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2/13/2025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2806550815"/>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86286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39173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27412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699875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54481" y="2113281"/>
            <a:ext cx="11508660" cy="2194576"/>
          </a:xfrm>
        </p:spPr>
        <p:txBody>
          <a:bodyPr anchor="b"/>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554481" y="4307855"/>
            <a:ext cx="11508660" cy="1808465"/>
          </a:xfrm>
        </p:spPr>
        <p:txBody>
          <a:bodyPr anchor="t"/>
          <a:lstStyle>
            <a:lvl1pPr marL="0" indent="0" algn="ctr">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2/13/2025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276779801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96555" y="2078939"/>
            <a:ext cx="6072596" cy="487050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43471" y="2078940"/>
            <a:ext cx="6077598" cy="487050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2/13/2025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37104630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6554" y="2081408"/>
            <a:ext cx="6106886" cy="4978523"/>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4182" y="2081408"/>
            <a:ext cx="6106886" cy="4978523"/>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07046" y="2202305"/>
            <a:ext cx="5851613" cy="653861"/>
          </a:xfrm>
        </p:spPr>
        <p:txBody>
          <a:bodyPr anchor="b">
            <a:noAutofit/>
          </a:bodyPr>
          <a:lstStyle>
            <a:lvl1pPr marL="0" indent="0" algn="ctr">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207046" y="2856165"/>
            <a:ext cx="5851613" cy="4093276"/>
          </a:xfrm>
        </p:spPr>
        <p:txBody>
          <a:bodyPr anchor="t">
            <a:normAutofit/>
          </a:bodyPr>
          <a:lstStyle>
            <a:lvl1pPr>
              <a:defRPr sz="2160"/>
            </a:lvl1pPr>
            <a:lvl2pPr>
              <a:defRPr sz="1920"/>
            </a:lvl2pPr>
            <a:lvl3pPr>
              <a:defRPr sz="1680"/>
            </a:lvl3pPr>
            <a:lvl4pPr>
              <a:defRPr sz="1440"/>
            </a:lvl4pPr>
            <a:lvl5pPr>
              <a:defRPr sz="144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53960" y="2202305"/>
            <a:ext cx="5874396" cy="653860"/>
          </a:xfrm>
        </p:spPr>
        <p:txBody>
          <a:bodyPr anchor="b">
            <a:noAutofit/>
          </a:bodyPr>
          <a:lstStyle>
            <a:lvl1pPr marL="0" indent="0" algn="ctr">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553960" y="2856165"/>
            <a:ext cx="5874396" cy="4093276"/>
          </a:xfrm>
        </p:spPr>
        <p:txBody>
          <a:bodyPr anchor="t">
            <a:normAutofit/>
          </a:bodyPr>
          <a:lstStyle>
            <a:lvl1pPr>
              <a:defRPr sz="2160"/>
            </a:lvl1pPr>
            <a:lvl2pPr>
              <a:defRPr sz="1920"/>
            </a:lvl2pPr>
            <a:lvl3pPr>
              <a:defRPr sz="1680"/>
            </a:lvl3pPr>
            <a:lvl4pPr>
              <a:defRPr sz="1440"/>
            </a:lvl4pPr>
            <a:lvl5pPr>
              <a:defRPr sz="144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2/13/2025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248678692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2/13/2025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142109660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2/13/2025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372160315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6555" y="731520"/>
            <a:ext cx="4448267" cy="2186302"/>
          </a:xfrm>
        </p:spPr>
        <p:txBody>
          <a:bodyPr anchor="b">
            <a:normAutofit/>
          </a:bodyPr>
          <a:lstStyle>
            <a:lvl1pPr algn="ctr">
              <a:defRPr sz="2880" b="0"/>
            </a:lvl1pPr>
          </a:lstStyle>
          <a:p>
            <a:r>
              <a:rPr lang="en-US"/>
              <a:t>Click to edit Master title style</a:t>
            </a:r>
            <a:endParaRPr lang="en-US" dirty="0"/>
          </a:p>
        </p:txBody>
      </p:sp>
      <p:sp>
        <p:nvSpPr>
          <p:cNvPr id="3" name="Content Placeholder 2"/>
          <p:cNvSpPr>
            <a:spLocks noGrp="1"/>
          </p:cNvSpPr>
          <p:nvPr>
            <p:ph idx="1"/>
          </p:nvPr>
        </p:nvSpPr>
        <p:spPr>
          <a:xfrm>
            <a:off x="5826760" y="731520"/>
            <a:ext cx="7694309" cy="621792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96555" y="2917822"/>
            <a:ext cx="4448267" cy="4031617"/>
          </a:xfrm>
        </p:spPr>
        <p:txBody>
          <a:bodyPr anchor="t">
            <a:normAutofit/>
          </a:bodyPr>
          <a:lstStyle>
            <a:lvl1pPr marL="0" indent="0" algn="ctr">
              <a:buNone/>
              <a:defRPr sz="192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2/13/2025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333115737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2398" y="731520"/>
            <a:ext cx="4300999" cy="6245798"/>
          </a:xfrm>
          <a:prstGeom prst="rect">
            <a:avLst/>
          </a:prstGeom>
        </p:spPr>
      </p:pic>
      <p:sp>
        <p:nvSpPr>
          <p:cNvPr id="2" name="Title 1"/>
          <p:cNvSpPr>
            <a:spLocks noGrp="1"/>
          </p:cNvSpPr>
          <p:nvPr>
            <p:ph type="title"/>
          </p:nvPr>
        </p:nvSpPr>
        <p:spPr>
          <a:xfrm>
            <a:off x="1096555" y="731907"/>
            <a:ext cx="7121939" cy="2195206"/>
          </a:xfrm>
        </p:spPr>
        <p:txBody>
          <a:bodyPr anchor="b">
            <a:noAutofit/>
          </a:bodyPr>
          <a:lstStyle>
            <a:lvl1pPr algn="ctr">
              <a:defRPr sz="384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931062" y="916443"/>
            <a:ext cx="3930901" cy="5895386"/>
          </a:xfrm>
          <a:effectLst>
            <a:outerShdw blurRad="38100" dist="25400" dir="4440000">
              <a:srgbClr val="000000">
                <a:alpha val="36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1096555" y="2927113"/>
            <a:ext cx="7121939" cy="4051361"/>
          </a:xfrm>
        </p:spPr>
        <p:txBody>
          <a:bodyPr anchor="t">
            <a:normAutofit/>
          </a:bodyPr>
          <a:lstStyle>
            <a:lvl1pPr marL="0" indent="0" algn="ctr">
              <a:buNone/>
              <a:defRPr sz="192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2/13/2025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146442127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6554" y="731520"/>
            <a:ext cx="12424514" cy="116454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96554" y="2078940"/>
            <a:ext cx="12424514" cy="487050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214483" y="7059931"/>
            <a:ext cx="3291840" cy="438150"/>
          </a:xfrm>
          <a:prstGeom prst="rect">
            <a:avLst/>
          </a:prstGeom>
        </p:spPr>
        <p:txBody>
          <a:bodyPr vert="horz" lIns="91440" tIns="45720" rIns="91440" bIns="45720" rtlCol="0" anchor="ctr"/>
          <a:lstStyle>
            <a:lvl1pPr algn="r">
              <a:defRPr sz="12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2/13/2025</a:t>
            </a:fld>
            <a:endParaRPr lang="en-US" dirty="0"/>
          </a:p>
        </p:txBody>
      </p:sp>
      <p:sp>
        <p:nvSpPr>
          <p:cNvPr id="5" name="Footer Placeholder 4"/>
          <p:cNvSpPr>
            <a:spLocks noGrp="1"/>
          </p:cNvSpPr>
          <p:nvPr>
            <p:ph type="ftr" sz="quarter" idx="3"/>
          </p:nvPr>
        </p:nvSpPr>
        <p:spPr>
          <a:xfrm>
            <a:off x="1096555" y="7059931"/>
            <a:ext cx="8007438" cy="438150"/>
          </a:xfrm>
          <a:prstGeom prst="rect">
            <a:avLst/>
          </a:prstGeom>
        </p:spPr>
        <p:txBody>
          <a:bodyPr vert="horz" lIns="91440" tIns="45720" rIns="91440" bIns="45720" rtlCol="0" anchor="ctr"/>
          <a:lstStyle>
            <a:lvl1pPr algn="l">
              <a:defRPr sz="12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2616814" y="7059931"/>
            <a:ext cx="904254" cy="438150"/>
          </a:xfrm>
          <a:prstGeom prst="rect">
            <a:avLst/>
          </a:prstGeom>
        </p:spPr>
        <p:txBody>
          <a:bodyPr vert="horz" lIns="91440" tIns="45720" rIns="91440" bIns="45720" rtlCol="0" anchor="ctr"/>
          <a:lstStyle>
            <a:lvl1pPr algn="r">
              <a:defRPr sz="12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extLst>
      <p:ext uri="{BB962C8B-B14F-4D97-AF65-F5344CB8AC3E}">
        <p14:creationId xmlns:p14="http://schemas.microsoft.com/office/powerpoint/2010/main" val="1558567539"/>
      </p:ext>
    </p:extLst>
  </p:cSld>
  <p:clrMap bg1="dk1" tx1="lt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7" r:id="rId18"/>
    <p:sldLayoutId id="2147483679" r:id="rId19"/>
    <p:sldLayoutId id="2147483680" r:id="rId20"/>
    <p:sldLayoutId id="2147483681" r:id="rId21"/>
    <p:sldLayoutId id="2147483682" r:id="rId22"/>
    <p:sldLayoutId id="2147483683" r:id="rId23"/>
  </p:sldLayoutIdLst>
  <p:hf sldNum="0" hdr="0" ftr="0" dt="0"/>
  <p:txStyles>
    <p:titleStyle>
      <a:lvl1pPr algn="ctr" defTabSz="548640" rtl="0" eaLnBrk="1" latinLnBrk="0" hangingPunct="1">
        <a:spcBef>
          <a:spcPct val="0"/>
        </a:spcBef>
        <a:buNone/>
        <a:defRPr sz="4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11480" indent="-367200" algn="l" defTabSz="548640" rtl="0" eaLnBrk="1" latinLnBrk="0" hangingPunct="1">
        <a:spcBef>
          <a:spcPct val="20000"/>
        </a:spcBef>
        <a:spcAft>
          <a:spcPts val="720"/>
        </a:spcAft>
        <a:buClr>
          <a:schemeClr val="tx2"/>
        </a:buClr>
        <a:buSzPct val="70000"/>
        <a:buFont typeface="Wingdings 2" charset="2"/>
        <a:buChar char=""/>
        <a:defRPr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864000" indent="-324000" algn="l" defTabSz="548640" rtl="0" eaLnBrk="1" latinLnBrk="0" hangingPunct="1">
        <a:spcBef>
          <a:spcPct val="20000"/>
        </a:spcBef>
        <a:spcAft>
          <a:spcPts val="720"/>
        </a:spcAft>
        <a:buClr>
          <a:schemeClr val="tx2"/>
        </a:buClr>
        <a:buSzPct val="70000"/>
        <a:buFont typeface="Wingdings 2" charset="2"/>
        <a:buChar char=""/>
        <a:defRPr sz="216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231200" indent="-259200" algn="l" defTabSz="548640" rtl="0" eaLnBrk="1" latinLnBrk="0" hangingPunct="1">
        <a:spcBef>
          <a:spcPct val="20000"/>
        </a:spcBef>
        <a:spcAft>
          <a:spcPts val="720"/>
        </a:spcAft>
        <a:buClr>
          <a:schemeClr val="tx2"/>
        </a:buClr>
        <a:buSzPct val="70000"/>
        <a:buFont typeface="Wingdings 2" charset="2"/>
        <a:buChar char=""/>
        <a:defRPr sz="192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663200" indent="-259200" algn="l" defTabSz="548640" rtl="0" eaLnBrk="1" latinLnBrk="0" hangingPunct="1">
        <a:spcBef>
          <a:spcPct val="20000"/>
        </a:spcBef>
        <a:spcAft>
          <a:spcPts val="720"/>
        </a:spcAft>
        <a:buClr>
          <a:schemeClr val="tx2"/>
        </a:buClr>
        <a:buSzPct val="70000"/>
        <a:buFont typeface="Wingdings 2" charset="2"/>
        <a:buChar char=""/>
        <a:defRPr sz="168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2008800" indent="-259200" algn="l" defTabSz="548640" rtl="0" eaLnBrk="1" latinLnBrk="0" hangingPunct="1">
        <a:spcBef>
          <a:spcPct val="20000"/>
        </a:spcBef>
        <a:spcAft>
          <a:spcPts val="720"/>
        </a:spcAft>
        <a:buClr>
          <a:schemeClr val="tx2"/>
        </a:buClr>
        <a:buSzPct val="70000"/>
        <a:buFont typeface="Wingdings 2" charset="2"/>
        <a:buChar char=""/>
        <a:defRPr sz="168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417520" indent="-274320" algn="l" defTabSz="548640" rtl="0" eaLnBrk="1" latinLnBrk="0" hangingPunct="1">
        <a:spcBef>
          <a:spcPct val="20000"/>
        </a:spcBef>
        <a:spcAft>
          <a:spcPts val="720"/>
        </a:spcAft>
        <a:buClr>
          <a:schemeClr val="tx2"/>
        </a:buClr>
        <a:buSzPct val="70000"/>
        <a:buFont typeface="Wingdings 2" charset="2"/>
        <a:buChar char=""/>
        <a:defRPr sz="168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882160" indent="-274320" algn="l" defTabSz="548640" rtl="0" eaLnBrk="1" latinLnBrk="0" hangingPunct="1">
        <a:spcBef>
          <a:spcPct val="20000"/>
        </a:spcBef>
        <a:spcAft>
          <a:spcPts val="720"/>
        </a:spcAft>
        <a:buClr>
          <a:schemeClr val="tx2"/>
        </a:buClr>
        <a:buSzPct val="70000"/>
        <a:buFont typeface="Wingdings 2" charset="2"/>
        <a:buChar char=""/>
        <a:defRPr sz="168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346800" indent="-274320" algn="l" defTabSz="548640" rtl="0" eaLnBrk="1" latinLnBrk="0" hangingPunct="1">
        <a:spcBef>
          <a:spcPct val="20000"/>
        </a:spcBef>
        <a:spcAft>
          <a:spcPts val="720"/>
        </a:spcAft>
        <a:buClr>
          <a:schemeClr val="tx2"/>
        </a:buClr>
        <a:buSzPct val="70000"/>
        <a:buFont typeface="Wingdings 2" charset="2"/>
        <a:buChar char=""/>
        <a:defRPr sz="168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727440" indent="-274320" algn="l" defTabSz="548640" rtl="0" eaLnBrk="1" latinLnBrk="0" hangingPunct="1">
        <a:spcBef>
          <a:spcPct val="20000"/>
        </a:spcBef>
        <a:spcAft>
          <a:spcPts val="720"/>
        </a:spcAft>
        <a:buClr>
          <a:schemeClr val="tx2"/>
        </a:buClr>
        <a:buSzPct val="70000"/>
        <a:buFont typeface="Wingdings 2" charset="2"/>
        <a:buChar char=""/>
        <a:defRPr sz="168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0.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1.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0.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B9847-0215-F8CF-7094-8541046DC3FF}"/>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B622DE3F-57D2-431C-9F86-57DA9C539A87}"/>
              </a:ext>
            </a:extLst>
          </p:cNvPr>
          <p:cNvSpPr/>
          <p:nvPr/>
        </p:nvSpPr>
        <p:spPr>
          <a:xfrm>
            <a:off x="837724" y="1150281"/>
            <a:ext cx="10504765" cy="704017"/>
          </a:xfrm>
          <a:prstGeom prst="rect">
            <a:avLst/>
          </a:prstGeom>
          <a:noFill/>
          <a:ln/>
        </p:spPr>
        <p:txBody>
          <a:bodyPr wrap="none" lIns="0" tIns="0" rIns="0" bIns="0" rtlCol="0" anchor="t"/>
          <a:lstStyle/>
          <a:p>
            <a:pPr marL="0" indent="0">
              <a:lnSpc>
                <a:spcPts val="5500"/>
              </a:lnSpc>
              <a:buNone/>
            </a:pPr>
            <a:r>
              <a:rPr lang="en-US" sz="4400" kern="0" spc="-89" dirty="0">
                <a:solidFill>
                  <a:srgbClr val="D73AD7"/>
                </a:solidFill>
                <a:latin typeface="Bookman Old Style" panose="02050604050505020204" pitchFamily="18" charset="0"/>
                <a:ea typeface="Source Serif Pro Semi Bold" pitchFamily="34" charset="-122"/>
              </a:rPr>
              <a:t>EXP-1</a:t>
            </a:r>
            <a:endParaRPr lang="en-US" sz="4400" dirty="0">
              <a:latin typeface="Bookman Old Style" panose="02050604050505020204" pitchFamily="18" charset="0"/>
            </a:endParaRPr>
          </a:p>
        </p:txBody>
      </p:sp>
      <p:sp>
        <p:nvSpPr>
          <p:cNvPr id="3" name="Text 1">
            <a:extLst>
              <a:ext uri="{FF2B5EF4-FFF2-40B4-BE49-F238E27FC236}">
                <a16:creationId xmlns:a16="http://schemas.microsoft.com/office/drawing/2014/main" id="{3421DB4E-AC52-8D5A-9406-A93A50406A3C}"/>
              </a:ext>
            </a:extLst>
          </p:cNvPr>
          <p:cNvSpPr/>
          <p:nvPr/>
        </p:nvSpPr>
        <p:spPr>
          <a:xfrm>
            <a:off x="837724" y="2469246"/>
            <a:ext cx="2816185" cy="351949"/>
          </a:xfrm>
          <a:prstGeom prst="rect">
            <a:avLst/>
          </a:prstGeom>
          <a:noFill/>
          <a:ln/>
        </p:spPr>
        <p:txBody>
          <a:bodyPr wrap="none" lIns="0" tIns="0" rIns="0" bIns="0" rtlCol="0" anchor="t"/>
          <a:lstStyle/>
          <a:p>
            <a:pPr algn="just">
              <a:lnSpc>
                <a:spcPct val="200000"/>
              </a:lnSpc>
            </a:pPr>
            <a:r>
              <a:rPr lang="en-US" sz="3200" dirty="0"/>
              <a:t>Write a program to demonstrate the working of following algorithms:</a:t>
            </a:r>
          </a:p>
          <a:p>
            <a:pPr algn="just">
              <a:lnSpc>
                <a:spcPct val="200000"/>
              </a:lnSpc>
            </a:pPr>
            <a:r>
              <a:rPr lang="en-US" sz="3200" dirty="0"/>
              <a:t>(</a:t>
            </a:r>
            <a:r>
              <a:rPr lang="en-US" sz="3200" dirty="0" err="1"/>
              <a:t>i</a:t>
            </a:r>
            <a:r>
              <a:rPr lang="en-US" sz="3200" dirty="0"/>
              <a:t>) k-Nearest Neighbor algorithm</a:t>
            </a:r>
          </a:p>
          <a:p>
            <a:pPr algn="just">
              <a:lnSpc>
                <a:spcPct val="200000"/>
              </a:lnSpc>
            </a:pPr>
            <a:r>
              <a:rPr lang="en-US" sz="3200" dirty="0"/>
              <a:t>(ii) SVC classifier for a suitable data set</a:t>
            </a:r>
          </a:p>
        </p:txBody>
      </p:sp>
    </p:spTree>
    <p:extLst>
      <p:ext uri="{BB962C8B-B14F-4D97-AF65-F5344CB8AC3E}">
        <p14:creationId xmlns:p14="http://schemas.microsoft.com/office/powerpoint/2010/main" val="1299623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DC0B91-160B-16F5-D57C-0887B4F021CB}"/>
            </a:ext>
          </a:extLst>
        </p:cNvPr>
        <p:cNvGrpSpPr/>
        <p:nvPr/>
      </p:nvGrpSpPr>
      <p:grpSpPr>
        <a:xfrm>
          <a:off x="0" y="0"/>
          <a:ext cx="0" cy="0"/>
          <a:chOff x="0" y="0"/>
          <a:chExt cx="0" cy="0"/>
        </a:xfrm>
      </p:grpSpPr>
      <p:sp>
        <p:nvSpPr>
          <p:cNvPr id="9" name="Text 0">
            <a:extLst>
              <a:ext uri="{FF2B5EF4-FFF2-40B4-BE49-F238E27FC236}">
                <a16:creationId xmlns:a16="http://schemas.microsoft.com/office/drawing/2014/main" id="{9A3B99D5-5119-7AAA-71B1-4705A9A26057}"/>
              </a:ext>
            </a:extLst>
          </p:cNvPr>
          <p:cNvSpPr/>
          <p:nvPr/>
        </p:nvSpPr>
        <p:spPr>
          <a:xfrm>
            <a:off x="837724" y="228331"/>
            <a:ext cx="12444183" cy="1408033"/>
          </a:xfrm>
          <a:prstGeom prst="rect">
            <a:avLst/>
          </a:prstGeom>
          <a:noFill/>
          <a:ln/>
        </p:spPr>
        <p:txBody>
          <a:bodyPr wrap="square" lIns="0" tIns="0" rIns="0" bIns="0" rtlCol="0" anchor="t"/>
          <a:lstStyle/>
          <a:p>
            <a:pPr marL="0" indent="0">
              <a:lnSpc>
                <a:spcPts val="5500"/>
              </a:lnSpc>
              <a:buNone/>
            </a:pPr>
            <a:r>
              <a:rPr lang="en-US" sz="4400" kern="0" spc="-89" dirty="0">
                <a:solidFill>
                  <a:srgbClr val="D73AD7"/>
                </a:solidFill>
                <a:latin typeface="Bookman Old Style" panose="02050604050505020204" pitchFamily="18" charset="0"/>
                <a:ea typeface="Source Serif Pro Semi Bold" pitchFamily="34" charset="-122"/>
                <a:cs typeface="Source Serif Pro Semi Bold" pitchFamily="34" charset="-120"/>
              </a:rPr>
              <a:t>ILLUSTRATION: SVC determine whether patient is Diseased or Not</a:t>
            </a:r>
            <a:endParaRPr lang="en-US" sz="4400" dirty="0">
              <a:latin typeface="Bookman Old Style" panose="02050604050505020204" pitchFamily="18" charset="0"/>
            </a:endParaRPr>
          </a:p>
        </p:txBody>
      </p:sp>
      <p:pic>
        <p:nvPicPr>
          <p:cNvPr id="11" name="Picture 10">
            <a:extLst>
              <a:ext uri="{FF2B5EF4-FFF2-40B4-BE49-F238E27FC236}">
                <a16:creationId xmlns:a16="http://schemas.microsoft.com/office/drawing/2014/main" id="{B7E9C112-0310-8590-F66A-125D7547196A}"/>
              </a:ext>
            </a:extLst>
          </p:cNvPr>
          <p:cNvPicPr>
            <a:picLocks noChangeAspect="1"/>
          </p:cNvPicPr>
          <p:nvPr/>
        </p:nvPicPr>
        <p:blipFill>
          <a:blip r:embed="rId3"/>
          <a:srcRect r="-490" b="6495"/>
          <a:stretch/>
        </p:blipFill>
        <p:spPr>
          <a:xfrm>
            <a:off x="837724" y="1636365"/>
            <a:ext cx="6297001" cy="1059902"/>
          </a:xfrm>
          <a:prstGeom prst="rect">
            <a:avLst/>
          </a:prstGeom>
        </p:spPr>
      </p:pic>
      <p:pic>
        <p:nvPicPr>
          <p:cNvPr id="13" name="Picture 12">
            <a:extLst>
              <a:ext uri="{FF2B5EF4-FFF2-40B4-BE49-F238E27FC236}">
                <a16:creationId xmlns:a16="http://schemas.microsoft.com/office/drawing/2014/main" id="{7AAE41EB-FB90-C70E-8CE2-C3BB9AB78A2F}"/>
              </a:ext>
            </a:extLst>
          </p:cNvPr>
          <p:cNvPicPr>
            <a:picLocks noChangeAspect="1"/>
          </p:cNvPicPr>
          <p:nvPr/>
        </p:nvPicPr>
        <p:blipFill>
          <a:blip r:embed="rId4"/>
          <a:srcRect l="2275" t="16922" r="7227" b="2575"/>
          <a:stretch/>
        </p:blipFill>
        <p:spPr>
          <a:xfrm>
            <a:off x="837724" y="2660172"/>
            <a:ext cx="9307116" cy="5581459"/>
          </a:xfrm>
          <a:prstGeom prst="rect">
            <a:avLst/>
          </a:prstGeom>
        </p:spPr>
      </p:pic>
    </p:spTree>
    <p:extLst>
      <p:ext uri="{BB962C8B-B14F-4D97-AF65-F5344CB8AC3E}">
        <p14:creationId xmlns:p14="http://schemas.microsoft.com/office/powerpoint/2010/main" val="989930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3F9837-7F96-EED0-2CCB-03A6FD9ACA34}"/>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D98F7905-112F-97FF-8377-B11F2C898226}"/>
              </a:ext>
            </a:extLst>
          </p:cNvPr>
          <p:cNvSpPr/>
          <p:nvPr/>
        </p:nvSpPr>
        <p:spPr>
          <a:xfrm>
            <a:off x="837724" y="354882"/>
            <a:ext cx="12055642" cy="1408033"/>
          </a:xfrm>
          <a:prstGeom prst="rect">
            <a:avLst/>
          </a:prstGeom>
          <a:noFill/>
          <a:ln/>
        </p:spPr>
        <p:txBody>
          <a:bodyPr wrap="square" lIns="0" tIns="0" rIns="0" bIns="0" rtlCol="0" anchor="t"/>
          <a:lstStyle/>
          <a:p>
            <a:pPr marL="0" indent="0">
              <a:lnSpc>
                <a:spcPts val="5500"/>
              </a:lnSpc>
              <a:buNone/>
            </a:pPr>
            <a:r>
              <a:rPr lang="en-US" sz="4400" kern="0" spc="-89" dirty="0">
                <a:solidFill>
                  <a:srgbClr val="D73AD7"/>
                </a:solidFill>
                <a:latin typeface="Bookman Old Style" panose="02050604050505020204" pitchFamily="18" charset="0"/>
                <a:ea typeface="Source Serif Pro Semi Bold" pitchFamily="34" charset="-122"/>
                <a:cs typeface="Source Serif Pro Semi Bold" pitchFamily="34" charset="-120"/>
              </a:rPr>
              <a:t>Illustrating the Hyperplane in SVC</a:t>
            </a:r>
          </a:p>
          <a:p>
            <a:pPr marL="0" indent="0">
              <a:lnSpc>
                <a:spcPts val="5500"/>
              </a:lnSpc>
              <a:buNone/>
            </a:pPr>
            <a:endParaRPr lang="en-US" sz="4400" dirty="0">
              <a:latin typeface="Bookman Old Style" panose="02050604050505020204" pitchFamily="18" charset="0"/>
            </a:endParaRPr>
          </a:p>
        </p:txBody>
      </p:sp>
      <p:sp>
        <p:nvSpPr>
          <p:cNvPr id="4" name="TextBox 3">
            <a:extLst>
              <a:ext uri="{FF2B5EF4-FFF2-40B4-BE49-F238E27FC236}">
                <a16:creationId xmlns:a16="http://schemas.microsoft.com/office/drawing/2014/main" id="{4F0E83E9-C0C0-ADC3-6312-CA6079FED20C}"/>
              </a:ext>
            </a:extLst>
          </p:cNvPr>
          <p:cNvSpPr txBox="1"/>
          <p:nvPr/>
        </p:nvSpPr>
        <p:spPr>
          <a:xfrm>
            <a:off x="697832" y="1086879"/>
            <a:ext cx="3777916" cy="954107"/>
          </a:xfrm>
          <a:prstGeom prst="rect">
            <a:avLst/>
          </a:prstGeom>
          <a:noFill/>
        </p:spPr>
        <p:txBody>
          <a:bodyPr wrap="square">
            <a:spAutoFit/>
          </a:bodyPr>
          <a:lstStyle/>
          <a:p>
            <a:r>
              <a:rPr lang="en-IN" sz="2800" dirty="0">
                <a:latin typeface="Bookman Old Style" panose="02050604050505020204" pitchFamily="18" charset="0"/>
              </a:rPr>
              <a:t>SVM find w and b :</a:t>
            </a:r>
          </a:p>
          <a:p>
            <a:endParaRPr lang="en-IN" sz="2800" dirty="0">
              <a:latin typeface="Bookman Old Style" panose="02050604050505020204" pitchFamily="18" charset="0"/>
            </a:endParaRPr>
          </a:p>
        </p:txBody>
      </p:sp>
      <p:sp>
        <p:nvSpPr>
          <p:cNvPr id="7" name="Rectangle 1">
            <a:extLst>
              <a:ext uri="{FF2B5EF4-FFF2-40B4-BE49-F238E27FC236}">
                <a16:creationId xmlns:a16="http://schemas.microsoft.com/office/drawing/2014/main" id="{6615EB14-4DC4-EF53-18D6-69E81129B5C9}"/>
              </a:ext>
            </a:extLst>
          </p:cNvPr>
          <p:cNvSpPr>
            <a:spLocks noChangeArrowheads="1"/>
          </p:cNvSpPr>
          <p:nvPr/>
        </p:nvSpPr>
        <p:spPr bwMode="auto">
          <a:xfrm>
            <a:off x="697832" y="4325984"/>
            <a:ext cx="12837695" cy="1311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lang="en-US" sz="2800" dirty="0"/>
              <a:t>"The decision function is a weighted sum of kernel evaluations between support vectors x2 and x4, adjusted by a bias term of minus 0.2."</a:t>
            </a:r>
            <a:endParaRPr kumimoji="0" lang="en-US" altLang="en-US" sz="2800" b="0" i="0" u="none" strike="noStrike" cap="none" normalizeH="0" baseline="0" dirty="0">
              <a:ln>
                <a:noFill/>
              </a:ln>
              <a:solidFill>
                <a:schemeClr val="tx1"/>
              </a:solidFill>
              <a:effectLst/>
              <a:latin typeface="Bookman Old Style" panose="02050604050505020204" pitchFamily="18" charset="0"/>
            </a:endParaRPr>
          </a:p>
        </p:txBody>
      </p:sp>
      <p:pic>
        <p:nvPicPr>
          <p:cNvPr id="10" name="Picture 9">
            <a:extLst>
              <a:ext uri="{FF2B5EF4-FFF2-40B4-BE49-F238E27FC236}">
                <a16:creationId xmlns:a16="http://schemas.microsoft.com/office/drawing/2014/main" id="{C48DDB39-9A60-4B13-30BA-2AAEE79524E6}"/>
              </a:ext>
            </a:extLst>
          </p:cNvPr>
          <p:cNvPicPr>
            <a:picLocks noChangeAspect="1"/>
          </p:cNvPicPr>
          <p:nvPr/>
        </p:nvPicPr>
        <p:blipFill>
          <a:blip r:embed="rId3"/>
          <a:srcRect l="34629" t="35296" r="6973"/>
          <a:stretch/>
        </p:blipFill>
        <p:spPr>
          <a:xfrm>
            <a:off x="897884" y="1729365"/>
            <a:ext cx="4836695" cy="993755"/>
          </a:xfrm>
          <a:prstGeom prst="rect">
            <a:avLst/>
          </a:prstGeom>
        </p:spPr>
      </p:pic>
      <p:pic>
        <p:nvPicPr>
          <p:cNvPr id="12" name="Picture 11">
            <a:extLst>
              <a:ext uri="{FF2B5EF4-FFF2-40B4-BE49-F238E27FC236}">
                <a16:creationId xmlns:a16="http://schemas.microsoft.com/office/drawing/2014/main" id="{5E7C4744-4CE5-098A-867F-55FF27AC79A3}"/>
              </a:ext>
            </a:extLst>
          </p:cNvPr>
          <p:cNvPicPr>
            <a:picLocks noChangeAspect="1"/>
          </p:cNvPicPr>
          <p:nvPr/>
        </p:nvPicPr>
        <p:blipFill>
          <a:blip r:embed="rId4"/>
          <a:srcRect t="10956"/>
          <a:stretch/>
        </p:blipFill>
        <p:spPr>
          <a:xfrm>
            <a:off x="897881" y="6769088"/>
            <a:ext cx="8197992" cy="1198115"/>
          </a:xfrm>
          <a:prstGeom prst="rect">
            <a:avLst/>
          </a:prstGeom>
        </p:spPr>
      </p:pic>
      <p:pic>
        <p:nvPicPr>
          <p:cNvPr id="16" name="Picture 15">
            <a:extLst>
              <a:ext uri="{FF2B5EF4-FFF2-40B4-BE49-F238E27FC236}">
                <a16:creationId xmlns:a16="http://schemas.microsoft.com/office/drawing/2014/main" id="{8D459856-4B4D-F7BD-857D-6EE076DD2C6F}"/>
              </a:ext>
            </a:extLst>
          </p:cNvPr>
          <p:cNvPicPr>
            <a:picLocks noChangeAspect="1"/>
          </p:cNvPicPr>
          <p:nvPr/>
        </p:nvPicPr>
        <p:blipFill>
          <a:blip r:embed="rId5"/>
          <a:stretch>
            <a:fillRect/>
          </a:stretch>
        </p:blipFill>
        <p:spPr>
          <a:xfrm>
            <a:off x="5734579" y="1719399"/>
            <a:ext cx="6240465" cy="998761"/>
          </a:xfrm>
          <a:prstGeom prst="rect">
            <a:avLst/>
          </a:prstGeom>
        </p:spPr>
      </p:pic>
      <p:pic>
        <p:nvPicPr>
          <p:cNvPr id="19" name="Picture 18">
            <a:extLst>
              <a:ext uri="{FF2B5EF4-FFF2-40B4-BE49-F238E27FC236}">
                <a16:creationId xmlns:a16="http://schemas.microsoft.com/office/drawing/2014/main" id="{0AD845B5-8BE0-3CEC-A1B9-F70B2F3CD3BF}"/>
              </a:ext>
            </a:extLst>
          </p:cNvPr>
          <p:cNvPicPr>
            <a:picLocks noChangeAspect="1"/>
          </p:cNvPicPr>
          <p:nvPr/>
        </p:nvPicPr>
        <p:blipFill>
          <a:blip r:embed="rId6"/>
          <a:stretch>
            <a:fillRect/>
          </a:stretch>
        </p:blipFill>
        <p:spPr>
          <a:xfrm>
            <a:off x="897881" y="2723120"/>
            <a:ext cx="9769876" cy="1430083"/>
          </a:xfrm>
          <a:prstGeom prst="rect">
            <a:avLst/>
          </a:prstGeom>
        </p:spPr>
      </p:pic>
      <p:pic>
        <p:nvPicPr>
          <p:cNvPr id="21" name="Picture 20">
            <a:extLst>
              <a:ext uri="{FF2B5EF4-FFF2-40B4-BE49-F238E27FC236}">
                <a16:creationId xmlns:a16="http://schemas.microsoft.com/office/drawing/2014/main" id="{9AA6CA1B-DFC3-24EA-4199-C5606073F024}"/>
              </a:ext>
            </a:extLst>
          </p:cNvPr>
          <p:cNvPicPr>
            <a:picLocks noChangeAspect="1"/>
          </p:cNvPicPr>
          <p:nvPr/>
        </p:nvPicPr>
        <p:blipFill>
          <a:blip r:embed="rId7"/>
          <a:srcRect t="17344" b="8130"/>
          <a:stretch/>
        </p:blipFill>
        <p:spPr>
          <a:xfrm>
            <a:off x="897881" y="5810021"/>
            <a:ext cx="5057750" cy="954107"/>
          </a:xfrm>
          <a:prstGeom prst="rect">
            <a:avLst/>
          </a:prstGeom>
        </p:spPr>
      </p:pic>
    </p:spTree>
    <p:extLst>
      <p:ext uri="{BB962C8B-B14F-4D97-AF65-F5344CB8AC3E}">
        <p14:creationId xmlns:p14="http://schemas.microsoft.com/office/powerpoint/2010/main" val="464026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D2D900-6403-2B26-CBA5-6872086410EE}"/>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9BBD0279-4084-C15D-F2BF-90070CF95CB9}"/>
              </a:ext>
            </a:extLst>
          </p:cNvPr>
          <p:cNvSpPr/>
          <p:nvPr/>
        </p:nvSpPr>
        <p:spPr>
          <a:xfrm>
            <a:off x="837724" y="354882"/>
            <a:ext cx="12055642" cy="1408033"/>
          </a:xfrm>
          <a:prstGeom prst="rect">
            <a:avLst/>
          </a:prstGeom>
          <a:noFill/>
          <a:ln/>
        </p:spPr>
        <p:txBody>
          <a:bodyPr wrap="square" lIns="0" tIns="0" rIns="0" bIns="0" rtlCol="0" anchor="t"/>
          <a:lstStyle/>
          <a:p>
            <a:pPr marL="0" indent="0">
              <a:lnSpc>
                <a:spcPts val="5500"/>
              </a:lnSpc>
              <a:buNone/>
            </a:pPr>
            <a:r>
              <a:rPr lang="en-US" sz="4400" kern="0" spc="-89" dirty="0">
                <a:solidFill>
                  <a:srgbClr val="D73AD7"/>
                </a:solidFill>
                <a:latin typeface="Bookman Old Style" panose="02050604050505020204" pitchFamily="18" charset="0"/>
                <a:ea typeface="Source Serif Pro Semi Bold" pitchFamily="34" charset="-122"/>
                <a:cs typeface="Source Serif Pro Semi Bold" pitchFamily="34" charset="-120"/>
              </a:rPr>
              <a:t>Illustrating the Hyperplane in SVC</a:t>
            </a:r>
          </a:p>
          <a:p>
            <a:pPr marL="0" indent="0">
              <a:lnSpc>
                <a:spcPts val="5500"/>
              </a:lnSpc>
              <a:buNone/>
            </a:pPr>
            <a:endParaRPr lang="en-US" sz="4400" dirty="0">
              <a:latin typeface="Bookman Old Style" panose="02050604050505020204" pitchFamily="18" charset="0"/>
            </a:endParaRPr>
          </a:p>
        </p:txBody>
      </p:sp>
      <p:pic>
        <p:nvPicPr>
          <p:cNvPr id="14" name="Picture 13">
            <a:extLst>
              <a:ext uri="{FF2B5EF4-FFF2-40B4-BE49-F238E27FC236}">
                <a16:creationId xmlns:a16="http://schemas.microsoft.com/office/drawing/2014/main" id="{F2587983-BFCA-847A-BD45-37E64FCFA648}"/>
              </a:ext>
            </a:extLst>
          </p:cNvPr>
          <p:cNvPicPr>
            <a:picLocks noChangeAspect="1"/>
          </p:cNvPicPr>
          <p:nvPr/>
        </p:nvPicPr>
        <p:blipFill>
          <a:blip r:embed="rId3"/>
          <a:srcRect b="3373"/>
          <a:stretch/>
        </p:blipFill>
        <p:spPr>
          <a:xfrm>
            <a:off x="837724" y="1058898"/>
            <a:ext cx="10875879" cy="5676810"/>
          </a:xfrm>
          <a:prstGeom prst="rect">
            <a:avLst/>
          </a:prstGeom>
        </p:spPr>
      </p:pic>
      <p:sp>
        <p:nvSpPr>
          <p:cNvPr id="5" name="TextBox 4">
            <a:extLst>
              <a:ext uri="{FF2B5EF4-FFF2-40B4-BE49-F238E27FC236}">
                <a16:creationId xmlns:a16="http://schemas.microsoft.com/office/drawing/2014/main" id="{B2AFB8AA-BDFB-B57D-9E4B-2F0A34F4CF9F}"/>
              </a:ext>
            </a:extLst>
          </p:cNvPr>
          <p:cNvSpPr txBox="1"/>
          <p:nvPr/>
        </p:nvSpPr>
        <p:spPr>
          <a:xfrm>
            <a:off x="745957" y="7158687"/>
            <a:ext cx="11923295" cy="523220"/>
          </a:xfrm>
          <a:prstGeom prst="rect">
            <a:avLst/>
          </a:prstGeom>
          <a:noFill/>
        </p:spPr>
        <p:txBody>
          <a:bodyPr wrap="square">
            <a:spAutoFit/>
          </a:bodyPr>
          <a:lstStyle/>
          <a:p>
            <a:r>
              <a:rPr lang="en-US" sz="2800" dirty="0">
                <a:latin typeface="Bookman Old Style" panose="02050604050505020204" pitchFamily="18" charset="0"/>
              </a:rPr>
              <a:t>Since </a:t>
            </a:r>
            <a:r>
              <a:rPr lang="en-US" sz="2800" b="1" dirty="0">
                <a:latin typeface="Bookman Old Style" panose="02050604050505020204" pitchFamily="18" charset="0"/>
              </a:rPr>
              <a:t>f(x)&gt;0</a:t>
            </a:r>
            <a:r>
              <a:rPr lang="en-US" sz="2800" dirty="0">
                <a:latin typeface="Bookman Old Style" panose="02050604050505020204" pitchFamily="18" charset="0"/>
              </a:rPr>
              <a:t>, classify the patient as </a:t>
            </a:r>
            <a:r>
              <a:rPr lang="en-US" sz="2800" b="1" dirty="0">
                <a:latin typeface="Bookman Old Style" panose="02050604050505020204" pitchFamily="18" charset="0"/>
              </a:rPr>
              <a:t>Disease (Yes)</a:t>
            </a:r>
            <a:r>
              <a:rPr lang="en-US" sz="2800" dirty="0">
                <a:latin typeface="Bookman Old Style" panose="02050604050505020204" pitchFamily="18" charset="0"/>
              </a:rPr>
              <a:t>.</a:t>
            </a:r>
            <a:endParaRPr lang="en-IN" sz="2800" dirty="0">
              <a:latin typeface="Bookman Old Style" panose="02050604050505020204" pitchFamily="18" charset="0"/>
            </a:endParaRPr>
          </a:p>
        </p:txBody>
      </p:sp>
    </p:spTree>
    <p:extLst>
      <p:ext uri="{BB962C8B-B14F-4D97-AF65-F5344CB8AC3E}">
        <p14:creationId xmlns:p14="http://schemas.microsoft.com/office/powerpoint/2010/main" val="2589895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3" name="Text 0"/>
          <p:cNvSpPr/>
          <p:nvPr/>
        </p:nvSpPr>
        <p:spPr>
          <a:xfrm>
            <a:off x="1600200" y="1022684"/>
            <a:ext cx="12192477" cy="1642887"/>
          </a:xfrm>
          <a:prstGeom prst="rect">
            <a:avLst/>
          </a:prstGeom>
          <a:noFill/>
          <a:ln/>
        </p:spPr>
        <p:txBody>
          <a:bodyPr wrap="square" lIns="0" tIns="0" rIns="0" bIns="0" rtlCol="0" anchor="t"/>
          <a:lstStyle/>
          <a:p>
            <a:pPr marL="0" indent="0">
              <a:lnSpc>
                <a:spcPts val="5500"/>
              </a:lnSpc>
              <a:buNone/>
            </a:pPr>
            <a:r>
              <a:rPr lang="en-US" sz="5400" kern="0" spc="-89" dirty="0">
                <a:solidFill>
                  <a:srgbClr val="D73AD7"/>
                </a:solidFill>
                <a:latin typeface="Bookman Old Style" panose="02050604050505020204" pitchFamily="18" charset="0"/>
                <a:ea typeface="Source Serif Pro Semi Bold" pitchFamily="34" charset="-122"/>
                <a:cs typeface="Source Serif Pro Semi Bold" pitchFamily="34" charset="-120"/>
              </a:rPr>
              <a:t>Comparing KNN and SVC Performance</a:t>
            </a:r>
            <a:endParaRPr lang="en-US" sz="5400" dirty="0">
              <a:latin typeface="Bookman Old Style" panose="02050604050505020204" pitchFamily="18" charset="0"/>
            </a:endParaRPr>
          </a:p>
        </p:txBody>
      </p:sp>
      <p:pic>
        <p:nvPicPr>
          <p:cNvPr id="4" name="Image 1" descr="preencoded.png"/>
          <p:cNvPicPr>
            <a:picLocks noChangeAspect="1"/>
          </p:cNvPicPr>
          <p:nvPr/>
        </p:nvPicPr>
        <p:blipFill>
          <a:blip r:embed="rId3"/>
          <a:stretch>
            <a:fillRect/>
          </a:stretch>
        </p:blipFill>
        <p:spPr>
          <a:xfrm>
            <a:off x="1127590" y="3497341"/>
            <a:ext cx="562451" cy="562451"/>
          </a:xfrm>
          <a:prstGeom prst="rect">
            <a:avLst/>
          </a:prstGeom>
        </p:spPr>
      </p:pic>
      <p:sp>
        <p:nvSpPr>
          <p:cNvPr id="5" name="Text 1"/>
          <p:cNvSpPr/>
          <p:nvPr/>
        </p:nvSpPr>
        <p:spPr>
          <a:xfrm>
            <a:off x="1830272" y="3619263"/>
            <a:ext cx="4678811" cy="703898"/>
          </a:xfrm>
          <a:prstGeom prst="rect">
            <a:avLst/>
          </a:prstGeom>
          <a:noFill/>
          <a:ln/>
        </p:spPr>
        <p:txBody>
          <a:bodyPr wrap="square" lIns="0" tIns="0" rIns="0" bIns="0" rtlCol="0" anchor="t"/>
          <a:lstStyle/>
          <a:p>
            <a:pPr marL="0" indent="0" algn="l">
              <a:lnSpc>
                <a:spcPts val="2750"/>
              </a:lnSpc>
              <a:buNone/>
            </a:pPr>
            <a:r>
              <a:rPr lang="en-US" sz="2800" kern="0" spc="-44" dirty="0">
                <a:latin typeface="Bookman Old Style" panose="02050604050505020204" pitchFamily="18" charset="0"/>
                <a:ea typeface="Source Serif Pro Semi Bold" pitchFamily="34" charset="-122"/>
                <a:cs typeface="Source Serif Pro Semi Bold" pitchFamily="34" charset="-120"/>
              </a:rPr>
              <a:t>Computational Complexity</a:t>
            </a:r>
            <a:endParaRPr lang="en-US" sz="2800" dirty="0">
              <a:latin typeface="Bookman Old Style" panose="02050604050505020204" pitchFamily="18" charset="0"/>
            </a:endParaRPr>
          </a:p>
        </p:txBody>
      </p:sp>
      <p:sp>
        <p:nvSpPr>
          <p:cNvPr id="6" name="Text 2"/>
          <p:cNvSpPr/>
          <p:nvPr/>
        </p:nvSpPr>
        <p:spPr>
          <a:xfrm>
            <a:off x="1830273" y="4466749"/>
            <a:ext cx="4534432" cy="2298144"/>
          </a:xfrm>
          <a:prstGeom prst="rect">
            <a:avLst/>
          </a:prstGeom>
          <a:noFill/>
          <a:ln/>
        </p:spPr>
        <p:txBody>
          <a:bodyPr wrap="square" lIns="0" tIns="0" rIns="0" bIns="0" rtlCol="0" anchor="t"/>
          <a:lstStyle/>
          <a:p>
            <a:pPr marL="0" indent="0" algn="l">
              <a:lnSpc>
                <a:spcPts val="3000"/>
              </a:lnSpc>
              <a:buNone/>
            </a:pPr>
            <a:r>
              <a:rPr lang="en-US" sz="2400" kern="0" spc="-38" dirty="0">
                <a:latin typeface="Bookman Old Style" panose="02050604050505020204" pitchFamily="18" charset="0"/>
                <a:ea typeface="Source Sans Pro" pitchFamily="34" charset="-122"/>
                <a:cs typeface="Source Sans Pro" pitchFamily="34" charset="-120"/>
              </a:rPr>
              <a:t>KNN can be computationally </a:t>
            </a:r>
            <a:r>
              <a:rPr lang="en-US" sz="2400" kern="0" spc="-38" dirty="0">
                <a:solidFill>
                  <a:srgbClr val="FF0000"/>
                </a:solidFill>
                <a:highlight>
                  <a:srgbClr val="FFFF00"/>
                </a:highlight>
                <a:latin typeface="Bookman Old Style" panose="02050604050505020204" pitchFamily="18" charset="0"/>
                <a:ea typeface="Source Sans Pro" pitchFamily="34" charset="-122"/>
                <a:cs typeface="Source Sans Pro" pitchFamily="34" charset="-120"/>
              </a:rPr>
              <a:t>expensive</a:t>
            </a:r>
            <a:r>
              <a:rPr lang="en-US" sz="2400" kern="0" spc="-38" dirty="0">
                <a:latin typeface="Bookman Old Style" panose="02050604050505020204" pitchFamily="18" charset="0"/>
                <a:ea typeface="Source Sans Pro" pitchFamily="34" charset="-122"/>
                <a:cs typeface="Source Sans Pro" pitchFamily="34" charset="-120"/>
              </a:rPr>
              <a:t> for large datasets, while SVC is generally </a:t>
            </a:r>
            <a:r>
              <a:rPr lang="en-US" sz="2400" kern="0" spc="-38" dirty="0">
                <a:solidFill>
                  <a:srgbClr val="FF0000"/>
                </a:solidFill>
                <a:highlight>
                  <a:srgbClr val="FFFF00"/>
                </a:highlight>
                <a:latin typeface="Bookman Old Style" panose="02050604050505020204" pitchFamily="18" charset="0"/>
                <a:ea typeface="Source Sans Pro" pitchFamily="34" charset="-122"/>
                <a:cs typeface="Source Sans Pro" pitchFamily="34" charset="-120"/>
              </a:rPr>
              <a:t>faster</a:t>
            </a:r>
            <a:r>
              <a:rPr lang="en-US" sz="2400" kern="0" spc="-38" dirty="0">
                <a:latin typeface="Bookman Old Style" panose="02050604050505020204" pitchFamily="18" charset="0"/>
                <a:ea typeface="Source Sans Pro" pitchFamily="34" charset="-122"/>
                <a:cs typeface="Source Sans Pro" pitchFamily="34" charset="-120"/>
              </a:rPr>
              <a:t> for large datasets.</a:t>
            </a:r>
            <a:endParaRPr lang="en-US" sz="2400" dirty="0">
              <a:latin typeface="Bookman Old Style" panose="02050604050505020204" pitchFamily="18" charset="0"/>
            </a:endParaRPr>
          </a:p>
        </p:txBody>
      </p:sp>
      <p:pic>
        <p:nvPicPr>
          <p:cNvPr id="10" name="Image 3" descr="preencoded.png"/>
          <p:cNvPicPr>
            <a:picLocks noChangeAspect="1"/>
          </p:cNvPicPr>
          <p:nvPr/>
        </p:nvPicPr>
        <p:blipFill>
          <a:blip r:embed="rId4"/>
          <a:stretch>
            <a:fillRect/>
          </a:stretch>
        </p:blipFill>
        <p:spPr>
          <a:xfrm>
            <a:off x="11722868" y="3442016"/>
            <a:ext cx="562570" cy="562570"/>
          </a:xfrm>
          <a:prstGeom prst="rect">
            <a:avLst/>
          </a:prstGeom>
        </p:spPr>
      </p:pic>
      <p:sp>
        <p:nvSpPr>
          <p:cNvPr id="11" name="Text 5"/>
          <p:cNvSpPr/>
          <p:nvPr/>
        </p:nvSpPr>
        <p:spPr>
          <a:xfrm>
            <a:off x="9192126" y="3602593"/>
            <a:ext cx="2250281" cy="351949"/>
          </a:xfrm>
          <a:prstGeom prst="rect">
            <a:avLst/>
          </a:prstGeom>
          <a:noFill/>
          <a:ln/>
        </p:spPr>
        <p:txBody>
          <a:bodyPr wrap="none" lIns="0" tIns="0" rIns="0" bIns="0" rtlCol="0" anchor="t"/>
          <a:lstStyle/>
          <a:p>
            <a:pPr marL="0" indent="0" algn="l">
              <a:lnSpc>
                <a:spcPts val="2750"/>
              </a:lnSpc>
              <a:buNone/>
            </a:pPr>
            <a:r>
              <a:rPr lang="en-US" sz="2800" kern="0" spc="-44" dirty="0">
                <a:latin typeface="Bookman Old Style" panose="02050604050505020204" pitchFamily="18" charset="0"/>
                <a:ea typeface="Source Serif Pro Semi Bold" pitchFamily="34" charset="-122"/>
                <a:cs typeface="Source Serif Pro Semi Bold" pitchFamily="34" charset="-120"/>
              </a:rPr>
              <a:t>Flexibility</a:t>
            </a:r>
            <a:endParaRPr lang="en-US" sz="2800" dirty="0">
              <a:latin typeface="Bookman Old Style" panose="02050604050505020204" pitchFamily="18" charset="0"/>
            </a:endParaRPr>
          </a:p>
        </p:txBody>
      </p:sp>
      <p:sp>
        <p:nvSpPr>
          <p:cNvPr id="12" name="Text 6"/>
          <p:cNvSpPr/>
          <p:nvPr/>
        </p:nvSpPr>
        <p:spPr>
          <a:xfrm>
            <a:off x="9192126" y="4321969"/>
            <a:ext cx="4776537" cy="2298144"/>
          </a:xfrm>
          <a:prstGeom prst="rect">
            <a:avLst/>
          </a:prstGeom>
          <a:noFill/>
          <a:ln/>
        </p:spPr>
        <p:txBody>
          <a:bodyPr wrap="square" lIns="0" tIns="0" rIns="0" bIns="0" rtlCol="0" anchor="t"/>
          <a:lstStyle/>
          <a:p>
            <a:pPr marL="0" indent="0" algn="l">
              <a:lnSpc>
                <a:spcPts val="3000"/>
              </a:lnSpc>
              <a:buNone/>
            </a:pPr>
            <a:r>
              <a:rPr lang="en-US" sz="2400" kern="0" spc="-38" dirty="0">
                <a:latin typeface="Bookman Old Style" panose="02050604050505020204" pitchFamily="18" charset="0"/>
                <a:ea typeface="Source Sans Pro" pitchFamily="34" charset="-122"/>
                <a:cs typeface="Source Sans Pro" pitchFamily="34" charset="-120"/>
              </a:rPr>
              <a:t>SVC is </a:t>
            </a:r>
            <a:r>
              <a:rPr lang="en-US" sz="2400" kern="0" spc="-38" dirty="0">
                <a:solidFill>
                  <a:srgbClr val="FF0000"/>
                </a:solidFill>
                <a:highlight>
                  <a:srgbClr val="FFFF00"/>
                </a:highlight>
                <a:latin typeface="Bookman Old Style" panose="02050604050505020204" pitchFamily="18" charset="0"/>
                <a:ea typeface="Source Sans Pro" pitchFamily="34" charset="-122"/>
                <a:cs typeface="Source Sans Pro" pitchFamily="34" charset="-120"/>
              </a:rPr>
              <a:t>more</a:t>
            </a:r>
            <a:r>
              <a:rPr lang="en-US" sz="2400" kern="0" spc="-38" dirty="0">
                <a:latin typeface="Bookman Old Style" panose="02050604050505020204" pitchFamily="18" charset="0"/>
                <a:ea typeface="Source Sans Pro" pitchFamily="34" charset="-122"/>
                <a:cs typeface="Source Sans Pro" pitchFamily="34" charset="-120"/>
              </a:rPr>
              <a:t> </a:t>
            </a:r>
            <a:r>
              <a:rPr lang="en-US" sz="2400" kern="0" spc="-38" dirty="0">
                <a:solidFill>
                  <a:srgbClr val="FF0000"/>
                </a:solidFill>
                <a:highlight>
                  <a:srgbClr val="FFFF00"/>
                </a:highlight>
                <a:latin typeface="Bookman Old Style" panose="02050604050505020204" pitchFamily="18" charset="0"/>
                <a:ea typeface="Source Sans Pro" pitchFamily="34" charset="-122"/>
                <a:cs typeface="Source Sans Pro" pitchFamily="34" charset="-120"/>
              </a:rPr>
              <a:t>flexible</a:t>
            </a:r>
            <a:r>
              <a:rPr lang="en-US" sz="2400" kern="0" spc="-38" dirty="0">
                <a:latin typeface="Bookman Old Style" panose="02050604050505020204" pitchFamily="18" charset="0"/>
                <a:ea typeface="Source Sans Pro" pitchFamily="34" charset="-122"/>
                <a:cs typeface="Source Sans Pro" pitchFamily="34" charset="-120"/>
              </a:rPr>
              <a:t> than KNN as it can </a:t>
            </a:r>
            <a:r>
              <a:rPr lang="en-US" sz="2400" kern="0" spc="-38" dirty="0">
                <a:solidFill>
                  <a:srgbClr val="FF0000"/>
                </a:solidFill>
                <a:highlight>
                  <a:srgbClr val="FFFF00"/>
                </a:highlight>
                <a:latin typeface="Bookman Old Style" panose="02050604050505020204" pitchFamily="18" charset="0"/>
                <a:ea typeface="Source Sans Pro" pitchFamily="34" charset="-122"/>
                <a:cs typeface="Source Sans Pro" pitchFamily="34" charset="-120"/>
              </a:rPr>
              <a:t>handle</a:t>
            </a:r>
            <a:r>
              <a:rPr lang="en-US" sz="2400" kern="0" spc="-38" dirty="0">
                <a:latin typeface="Bookman Old Style" panose="02050604050505020204" pitchFamily="18" charset="0"/>
                <a:ea typeface="Source Sans Pro" pitchFamily="34" charset="-122"/>
                <a:cs typeface="Source Sans Pro" pitchFamily="34" charset="-120"/>
              </a:rPr>
              <a:t> </a:t>
            </a:r>
            <a:r>
              <a:rPr lang="en-US" sz="2400" kern="0" spc="-38" dirty="0">
                <a:solidFill>
                  <a:srgbClr val="FF0000"/>
                </a:solidFill>
                <a:highlight>
                  <a:srgbClr val="FFFF00"/>
                </a:highlight>
                <a:latin typeface="Bookman Old Style" panose="02050604050505020204" pitchFamily="18" charset="0"/>
                <a:ea typeface="Source Sans Pro" pitchFamily="34" charset="-122"/>
                <a:cs typeface="Source Sans Pro" pitchFamily="34" charset="-120"/>
              </a:rPr>
              <a:t>non-linear</a:t>
            </a:r>
            <a:r>
              <a:rPr lang="en-US" sz="2400" kern="0" spc="-38" dirty="0">
                <a:latin typeface="Bookman Old Style" panose="02050604050505020204" pitchFamily="18" charset="0"/>
                <a:ea typeface="Source Sans Pro" pitchFamily="34" charset="-122"/>
                <a:cs typeface="Source Sans Pro" pitchFamily="34" charset="-120"/>
              </a:rPr>
              <a:t> </a:t>
            </a:r>
            <a:r>
              <a:rPr lang="en-US" sz="2400" kern="0" spc="-38" dirty="0">
                <a:solidFill>
                  <a:srgbClr val="FF0000"/>
                </a:solidFill>
                <a:highlight>
                  <a:srgbClr val="FFFF00"/>
                </a:highlight>
                <a:latin typeface="Bookman Old Style" panose="02050604050505020204" pitchFamily="18" charset="0"/>
                <a:ea typeface="Source Sans Pro" pitchFamily="34" charset="-122"/>
                <a:cs typeface="Source Sans Pro" pitchFamily="34" charset="-120"/>
              </a:rPr>
              <a:t>data</a:t>
            </a:r>
            <a:r>
              <a:rPr lang="en-US" sz="2400" kern="0" spc="-38" dirty="0">
                <a:latin typeface="Bookman Old Style" panose="02050604050505020204" pitchFamily="18" charset="0"/>
                <a:ea typeface="Source Sans Pro" pitchFamily="34" charset="-122"/>
                <a:cs typeface="Source Sans Pro" pitchFamily="34" charset="-120"/>
              </a:rPr>
              <a:t> using kernels, whereas</a:t>
            </a:r>
          </a:p>
          <a:p>
            <a:pPr marL="0" indent="0" algn="l">
              <a:lnSpc>
                <a:spcPts val="3000"/>
              </a:lnSpc>
              <a:buNone/>
            </a:pPr>
            <a:endParaRPr lang="en-US" sz="2400" kern="0" spc="-38" dirty="0">
              <a:latin typeface="Bookman Old Style" panose="02050604050505020204" pitchFamily="18" charset="0"/>
              <a:ea typeface="Source Sans Pro" pitchFamily="34" charset="-122"/>
              <a:cs typeface="Source Sans Pro" pitchFamily="34" charset="-120"/>
            </a:endParaRPr>
          </a:p>
          <a:p>
            <a:pPr marL="0" indent="0" algn="l">
              <a:lnSpc>
                <a:spcPts val="3000"/>
              </a:lnSpc>
              <a:buNone/>
            </a:pPr>
            <a:r>
              <a:rPr lang="en-US" sz="2400" kern="0" spc="-38" dirty="0">
                <a:latin typeface="Bookman Old Style" panose="02050604050505020204" pitchFamily="18" charset="0"/>
                <a:ea typeface="Source Sans Pro" pitchFamily="34" charset="-122"/>
                <a:cs typeface="Source Sans Pro" pitchFamily="34" charset="-120"/>
              </a:rPr>
              <a:t>KNN is limited to </a:t>
            </a:r>
            <a:r>
              <a:rPr lang="en-US" sz="2400" kern="0" spc="-38" dirty="0">
                <a:solidFill>
                  <a:srgbClr val="FF0000"/>
                </a:solidFill>
                <a:highlight>
                  <a:srgbClr val="FFFF00"/>
                </a:highlight>
                <a:latin typeface="Bookman Old Style" panose="02050604050505020204" pitchFamily="18" charset="0"/>
                <a:ea typeface="Source Sans Pro" pitchFamily="34" charset="-122"/>
                <a:cs typeface="Source Sans Pro" pitchFamily="34" charset="-120"/>
              </a:rPr>
              <a:t>linear</a:t>
            </a:r>
            <a:r>
              <a:rPr lang="en-US" sz="2400" kern="0" spc="-38" dirty="0">
                <a:latin typeface="Bookman Old Style" panose="02050604050505020204" pitchFamily="18" charset="0"/>
                <a:ea typeface="Source Sans Pro" pitchFamily="34" charset="-122"/>
                <a:cs typeface="Source Sans Pro" pitchFamily="34" charset="-120"/>
              </a:rPr>
              <a:t> </a:t>
            </a:r>
            <a:r>
              <a:rPr lang="en-US" sz="2400" kern="0" spc="-38" dirty="0">
                <a:solidFill>
                  <a:srgbClr val="FF0000"/>
                </a:solidFill>
                <a:highlight>
                  <a:srgbClr val="FFFF00"/>
                </a:highlight>
                <a:latin typeface="Bookman Old Style" panose="02050604050505020204" pitchFamily="18" charset="0"/>
                <a:ea typeface="Source Sans Pro" pitchFamily="34" charset="-122"/>
                <a:cs typeface="Source Sans Pro" pitchFamily="34" charset="-120"/>
              </a:rPr>
              <a:t>data</a:t>
            </a:r>
            <a:r>
              <a:rPr lang="en-US" sz="2400" kern="0" spc="-38" dirty="0">
                <a:latin typeface="Bookman Old Style" panose="02050604050505020204" pitchFamily="18" charset="0"/>
                <a:ea typeface="Source Sans Pro" pitchFamily="34" charset="-122"/>
                <a:cs typeface="Source Sans Pro" pitchFamily="34" charset="-120"/>
              </a:rPr>
              <a:t>.</a:t>
            </a:r>
            <a:endParaRPr lang="en-US" sz="2400" dirty="0">
              <a:latin typeface="Bookman Old Style" panose="020506040505050202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t="21930" b="19006"/>
          <a:stretch/>
        </p:blipFill>
        <p:spPr>
          <a:xfrm>
            <a:off x="8655113" y="1804736"/>
            <a:ext cx="5975287" cy="5293895"/>
          </a:xfrm>
          <a:prstGeom prst="rect">
            <a:avLst/>
          </a:prstGeom>
        </p:spPr>
      </p:pic>
      <p:sp>
        <p:nvSpPr>
          <p:cNvPr id="3" name="Text 0"/>
          <p:cNvSpPr/>
          <p:nvPr/>
        </p:nvSpPr>
        <p:spPr>
          <a:xfrm>
            <a:off x="830103" y="652820"/>
            <a:ext cx="12055717" cy="803017"/>
          </a:xfrm>
          <a:prstGeom prst="rect">
            <a:avLst/>
          </a:prstGeom>
          <a:noFill/>
          <a:ln/>
        </p:spPr>
        <p:txBody>
          <a:bodyPr wrap="square" lIns="0" tIns="0" rIns="0" bIns="0" rtlCol="0" anchor="t"/>
          <a:lstStyle/>
          <a:p>
            <a:pPr marL="0" indent="0">
              <a:lnSpc>
                <a:spcPts val="5450"/>
              </a:lnSpc>
              <a:buNone/>
            </a:pPr>
            <a:r>
              <a:rPr lang="en-US" sz="4350" kern="0" spc="-88" dirty="0">
                <a:solidFill>
                  <a:srgbClr val="D73AD7"/>
                </a:solidFill>
                <a:latin typeface="Bookman Old Style" panose="02050604050505020204" pitchFamily="18" charset="0"/>
                <a:ea typeface="Source Serif Pro Semi Bold" pitchFamily="34" charset="-122"/>
                <a:cs typeface="Source Serif Pro Semi Bold" pitchFamily="34" charset="-120"/>
              </a:rPr>
              <a:t>Real-World Applications of KNN and SVC</a:t>
            </a:r>
            <a:endParaRPr lang="en-US" sz="4350" dirty="0">
              <a:latin typeface="Bookman Old Style" panose="02050604050505020204" pitchFamily="18" charset="0"/>
            </a:endParaRPr>
          </a:p>
        </p:txBody>
      </p:sp>
      <p:pic>
        <p:nvPicPr>
          <p:cNvPr id="4" name="Image 1" descr="preencoded.png"/>
          <p:cNvPicPr>
            <a:picLocks noChangeAspect="1"/>
          </p:cNvPicPr>
          <p:nvPr/>
        </p:nvPicPr>
        <p:blipFill>
          <a:blip r:embed="rId4"/>
          <a:stretch>
            <a:fillRect/>
          </a:stretch>
        </p:blipFill>
        <p:spPr>
          <a:xfrm>
            <a:off x="830104" y="2403515"/>
            <a:ext cx="1185863" cy="1724382"/>
          </a:xfrm>
          <a:prstGeom prst="rect">
            <a:avLst/>
          </a:prstGeom>
        </p:spPr>
      </p:pic>
      <p:sp>
        <p:nvSpPr>
          <p:cNvPr id="5" name="Text 1"/>
          <p:cNvSpPr/>
          <p:nvPr/>
        </p:nvSpPr>
        <p:spPr>
          <a:xfrm>
            <a:off x="2371725" y="2640687"/>
            <a:ext cx="2790349" cy="348853"/>
          </a:xfrm>
          <a:prstGeom prst="rect">
            <a:avLst/>
          </a:prstGeom>
          <a:noFill/>
          <a:ln/>
        </p:spPr>
        <p:txBody>
          <a:bodyPr wrap="none" lIns="0" tIns="0" rIns="0" bIns="0" rtlCol="0" anchor="t"/>
          <a:lstStyle/>
          <a:p>
            <a:pPr marL="0" indent="0" algn="l">
              <a:lnSpc>
                <a:spcPts val="2700"/>
              </a:lnSpc>
              <a:buNone/>
            </a:pPr>
            <a:r>
              <a:rPr lang="en-US" sz="2150" kern="0" spc="-44" dirty="0">
                <a:solidFill>
                  <a:srgbClr val="272525"/>
                </a:solidFill>
                <a:latin typeface="Bookman Old Style" panose="02050604050505020204" pitchFamily="18" charset="0"/>
                <a:ea typeface="Source Serif Pro Semi Bold" pitchFamily="34" charset="-122"/>
                <a:cs typeface="Source Serif Pro Semi Bold" pitchFamily="34" charset="-120"/>
              </a:rPr>
              <a:t>Image Classification</a:t>
            </a:r>
            <a:endParaRPr lang="en-US" sz="2150" dirty="0">
              <a:latin typeface="Bookman Old Style" panose="02050604050505020204" pitchFamily="18" charset="0"/>
            </a:endParaRPr>
          </a:p>
        </p:txBody>
      </p:sp>
      <p:sp>
        <p:nvSpPr>
          <p:cNvPr id="6" name="Text 2"/>
          <p:cNvSpPr/>
          <p:nvPr/>
        </p:nvSpPr>
        <p:spPr>
          <a:xfrm>
            <a:off x="2371724" y="2811661"/>
            <a:ext cx="5942171" cy="758904"/>
          </a:xfrm>
          <a:prstGeom prst="rect">
            <a:avLst/>
          </a:prstGeom>
          <a:noFill/>
          <a:ln/>
        </p:spPr>
        <p:txBody>
          <a:bodyPr wrap="square" lIns="0" tIns="0" rIns="0" bIns="0" rtlCol="0" anchor="t"/>
          <a:lstStyle/>
          <a:p>
            <a:pPr marL="0" indent="0" algn="l">
              <a:lnSpc>
                <a:spcPts val="2950"/>
              </a:lnSpc>
              <a:buNone/>
            </a:pPr>
            <a:r>
              <a:rPr lang="en-US" sz="1850" kern="0" spc="-37" dirty="0">
                <a:latin typeface="Bookman Old Style" panose="02050604050505020204" pitchFamily="18" charset="0"/>
                <a:ea typeface="Source Sans Pro" pitchFamily="34" charset="-122"/>
                <a:cs typeface="Source Sans Pro" pitchFamily="34" charset="-120"/>
              </a:rPr>
              <a:t>Both algorithms can be used to classify images into different </a:t>
            </a:r>
            <a:r>
              <a:rPr lang="en-US" sz="2000" kern="0" spc="-37" dirty="0">
                <a:latin typeface="Bookman Old Style" panose="02050604050505020204" pitchFamily="18" charset="0"/>
                <a:ea typeface="Source Sans Pro" pitchFamily="34" charset="-122"/>
                <a:cs typeface="Source Sans Pro" pitchFamily="34" charset="-120"/>
              </a:rPr>
              <a:t>categories</a:t>
            </a:r>
            <a:r>
              <a:rPr lang="en-US" sz="1850" kern="0" spc="-37" dirty="0">
                <a:latin typeface="Bookman Old Style" panose="02050604050505020204" pitchFamily="18" charset="0"/>
                <a:ea typeface="Source Sans Pro" pitchFamily="34" charset="-122"/>
                <a:cs typeface="Source Sans Pro" pitchFamily="34" charset="-120"/>
              </a:rPr>
              <a:t>.</a:t>
            </a:r>
            <a:endParaRPr lang="en-US" sz="1850" dirty="0">
              <a:latin typeface="Bookman Old Style" panose="02050604050505020204" pitchFamily="18" charset="0"/>
            </a:endParaRPr>
          </a:p>
        </p:txBody>
      </p:sp>
      <p:pic>
        <p:nvPicPr>
          <p:cNvPr id="7" name="Image 2" descr="preencoded.png"/>
          <p:cNvPicPr>
            <a:picLocks noChangeAspect="1"/>
          </p:cNvPicPr>
          <p:nvPr/>
        </p:nvPicPr>
        <p:blipFill>
          <a:blip r:embed="rId5"/>
          <a:stretch>
            <a:fillRect/>
          </a:stretch>
        </p:blipFill>
        <p:spPr>
          <a:xfrm>
            <a:off x="830104" y="4127897"/>
            <a:ext cx="1185863" cy="1724382"/>
          </a:xfrm>
          <a:prstGeom prst="rect">
            <a:avLst/>
          </a:prstGeom>
        </p:spPr>
      </p:pic>
      <p:sp>
        <p:nvSpPr>
          <p:cNvPr id="8" name="Text 3"/>
          <p:cNvSpPr/>
          <p:nvPr/>
        </p:nvSpPr>
        <p:spPr>
          <a:xfrm>
            <a:off x="2371725" y="4365069"/>
            <a:ext cx="2790349" cy="348853"/>
          </a:xfrm>
          <a:prstGeom prst="rect">
            <a:avLst/>
          </a:prstGeom>
          <a:noFill/>
          <a:ln/>
        </p:spPr>
        <p:txBody>
          <a:bodyPr wrap="none" lIns="0" tIns="0" rIns="0" bIns="0" rtlCol="0" anchor="t"/>
          <a:lstStyle/>
          <a:p>
            <a:pPr marL="0" indent="0" algn="l">
              <a:lnSpc>
                <a:spcPts val="2700"/>
              </a:lnSpc>
              <a:buNone/>
            </a:pPr>
            <a:r>
              <a:rPr lang="en-US" sz="2150" kern="0" spc="-44" dirty="0">
                <a:solidFill>
                  <a:srgbClr val="272525"/>
                </a:solidFill>
                <a:latin typeface="Bookman Old Style" panose="02050604050505020204" pitchFamily="18" charset="0"/>
                <a:ea typeface="Source Serif Pro Semi Bold" pitchFamily="34" charset="-122"/>
                <a:cs typeface="Source Serif Pro Semi Bold" pitchFamily="34" charset="-120"/>
              </a:rPr>
              <a:t>Spam Detection</a:t>
            </a:r>
            <a:endParaRPr lang="en-US" sz="2150" dirty="0">
              <a:latin typeface="Bookman Old Style" panose="02050604050505020204" pitchFamily="18" charset="0"/>
            </a:endParaRPr>
          </a:p>
        </p:txBody>
      </p:sp>
      <p:sp>
        <p:nvSpPr>
          <p:cNvPr id="9" name="Text 4"/>
          <p:cNvSpPr/>
          <p:nvPr/>
        </p:nvSpPr>
        <p:spPr>
          <a:xfrm>
            <a:off x="2371723" y="4316670"/>
            <a:ext cx="5942171" cy="758904"/>
          </a:xfrm>
          <a:prstGeom prst="rect">
            <a:avLst/>
          </a:prstGeom>
          <a:noFill/>
          <a:ln/>
        </p:spPr>
        <p:txBody>
          <a:bodyPr wrap="square" lIns="0" tIns="0" rIns="0" bIns="0" rtlCol="0" anchor="t"/>
          <a:lstStyle/>
          <a:p>
            <a:pPr marL="0" indent="0" algn="l">
              <a:lnSpc>
                <a:spcPts val="2950"/>
              </a:lnSpc>
              <a:buNone/>
            </a:pPr>
            <a:r>
              <a:rPr lang="en-US" sz="1850" kern="0" spc="-37" dirty="0">
                <a:latin typeface="Bookman Old Style" panose="02050604050505020204" pitchFamily="18" charset="0"/>
                <a:ea typeface="Source Sans Pro" pitchFamily="34" charset="-122"/>
                <a:cs typeface="Source Sans Pro" pitchFamily="34" charset="-120"/>
              </a:rPr>
              <a:t>SVC can be used to filter spam emails by identifying patterns in spam emails and classifying new emails accordingly.</a:t>
            </a:r>
            <a:endParaRPr lang="en-US" sz="1850" dirty="0">
              <a:latin typeface="Bookman Old Style" panose="02050604050505020204" pitchFamily="18" charset="0"/>
            </a:endParaRPr>
          </a:p>
        </p:txBody>
      </p:sp>
      <p:pic>
        <p:nvPicPr>
          <p:cNvPr id="10" name="Image 3" descr="preencoded.png"/>
          <p:cNvPicPr>
            <a:picLocks noChangeAspect="1"/>
          </p:cNvPicPr>
          <p:nvPr/>
        </p:nvPicPr>
        <p:blipFill>
          <a:blip r:embed="rId6"/>
          <a:stretch>
            <a:fillRect/>
          </a:stretch>
        </p:blipFill>
        <p:spPr>
          <a:xfrm>
            <a:off x="830104" y="5852279"/>
            <a:ext cx="1185863" cy="1724382"/>
          </a:xfrm>
          <a:prstGeom prst="rect">
            <a:avLst/>
          </a:prstGeom>
        </p:spPr>
      </p:pic>
      <p:sp>
        <p:nvSpPr>
          <p:cNvPr id="11" name="Text 5"/>
          <p:cNvSpPr/>
          <p:nvPr/>
        </p:nvSpPr>
        <p:spPr>
          <a:xfrm>
            <a:off x="2371725" y="6089452"/>
            <a:ext cx="2790349" cy="348853"/>
          </a:xfrm>
          <a:prstGeom prst="rect">
            <a:avLst/>
          </a:prstGeom>
          <a:noFill/>
          <a:ln/>
        </p:spPr>
        <p:txBody>
          <a:bodyPr wrap="none" lIns="0" tIns="0" rIns="0" bIns="0" rtlCol="0" anchor="t"/>
          <a:lstStyle/>
          <a:p>
            <a:pPr marL="0" indent="0" algn="l">
              <a:lnSpc>
                <a:spcPts val="2700"/>
              </a:lnSpc>
              <a:buNone/>
            </a:pPr>
            <a:r>
              <a:rPr lang="en-US" sz="2150" kern="0" spc="-44" dirty="0">
                <a:solidFill>
                  <a:srgbClr val="272525"/>
                </a:solidFill>
                <a:latin typeface="Bookman Old Style" panose="02050604050505020204" pitchFamily="18" charset="0"/>
                <a:ea typeface="Source Serif Pro Semi Bold" pitchFamily="34" charset="-122"/>
                <a:cs typeface="Source Serif Pro Semi Bold" pitchFamily="34" charset="-120"/>
              </a:rPr>
              <a:t>Medical Diagnosis</a:t>
            </a:r>
            <a:endParaRPr lang="en-US" sz="2150" dirty="0">
              <a:latin typeface="Bookman Old Style" panose="02050604050505020204" pitchFamily="18" charset="0"/>
            </a:endParaRPr>
          </a:p>
        </p:txBody>
      </p:sp>
      <p:sp>
        <p:nvSpPr>
          <p:cNvPr id="12" name="Text 6"/>
          <p:cNvSpPr/>
          <p:nvPr/>
        </p:nvSpPr>
        <p:spPr>
          <a:xfrm>
            <a:off x="2371722" y="6023252"/>
            <a:ext cx="5942171" cy="758904"/>
          </a:xfrm>
          <a:prstGeom prst="rect">
            <a:avLst/>
          </a:prstGeom>
          <a:noFill/>
          <a:ln/>
        </p:spPr>
        <p:txBody>
          <a:bodyPr wrap="square" lIns="0" tIns="0" rIns="0" bIns="0" rtlCol="0" anchor="t"/>
          <a:lstStyle/>
          <a:p>
            <a:pPr marL="0" indent="0" algn="l">
              <a:lnSpc>
                <a:spcPts val="2950"/>
              </a:lnSpc>
              <a:buNone/>
            </a:pPr>
            <a:r>
              <a:rPr lang="en-US" sz="1850" kern="0" spc="-37" dirty="0">
                <a:latin typeface="Bookman Old Style" panose="02050604050505020204" pitchFamily="18" charset="0"/>
                <a:ea typeface="Source Sans Pro" pitchFamily="34" charset="-122"/>
                <a:cs typeface="Source Sans Pro" pitchFamily="34" charset="-120"/>
              </a:rPr>
              <a:t>KNN can be used to assist in medical diagnosis by predicting the likelihood of a disease based on patient symptoms.</a:t>
            </a:r>
            <a:endParaRPr lang="en-US" sz="1850" dirty="0">
              <a:latin typeface="Bookman Old Style" panose="020506040505050202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99A5CF-2283-9309-09BA-0AA1E6A5BCAB}"/>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E7A302B6-66CB-67E1-6527-01AC4A8D37A9}"/>
              </a:ext>
            </a:extLst>
          </p:cNvPr>
          <p:cNvSpPr txBox="1"/>
          <p:nvPr/>
        </p:nvSpPr>
        <p:spPr>
          <a:xfrm>
            <a:off x="725605" y="539749"/>
            <a:ext cx="5807947" cy="523220"/>
          </a:xfrm>
          <a:prstGeom prst="rect">
            <a:avLst/>
          </a:prstGeom>
          <a:noFill/>
        </p:spPr>
        <p:txBody>
          <a:bodyPr wrap="square" rtlCol="0">
            <a:spAutoFit/>
          </a:bodyPr>
          <a:lstStyle/>
          <a:p>
            <a:r>
              <a:rPr lang="en-IN" sz="2800" b="1" u="sng" dirty="0">
                <a:latin typeface="Bookman Old Style" panose="02050604050505020204" pitchFamily="18" charset="0"/>
              </a:rPr>
              <a:t>Input Dataset</a:t>
            </a:r>
          </a:p>
        </p:txBody>
      </p:sp>
      <p:sp>
        <p:nvSpPr>
          <p:cNvPr id="8" name="TextBox 7">
            <a:extLst>
              <a:ext uri="{FF2B5EF4-FFF2-40B4-BE49-F238E27FC236}">
                <a16:creationId xmlns:a16="http://schemas.microsoft.com/office/drawing/2014/main" id="{153CEF39-0981-650E-9D41-6F89E0093DE6}"/>
              </a:ext>
            </a:extLst>
          </p:cNvPr>
          <p:cNvSpPr txBox="1"/>
          <p:nvPr/>
        </p:nvSpPr>
        <p:spPr>
          <a:xfrm>
            <a:off x="725605" y="1167879"/>
            <a:ext cx="12565455" cy="1815882"/>
          </a:xfrm>
          <a:prstGeom prst="rect">
            <a:avLst/>
          </a:prstGeom>
          <a:noFill/>
        </p:spPr>
        <p:txBody>
          <a:bodyPr wrap="square">
            <a:spAutoFit/>
          </a:bodyPr>
          <a:lstStyle/>
          <a:p>
            <a:pPr algn="just"/>
            <a:r>
              <a:rPr lang="en-US" sz="2800" dirty="0">
                <a:latin typeface="Bookman Old Style" panose="02050604050505020204" pitchFamily="18" charset="0"/>
              </a:rPr>
              <a:t>Analysis of </a:t>
            </a:r>
            <a:r>
              <a:rPr lang="en-IN" sz="2800" dirty="0">
                <a:latin typeface="Bookman Old Style" panose="02050604050505020204" pitchFamily="18" charset="0"/>
              </a:rPr>
              <a:t>Human </a:t>
            </a:r>
            <a:r>
              <a:rPr lang="en-US" sz="2800" dirty="0">
                <a:latin typeface="Bookman Old Style" panose="02050604050505020204" pitchFamily="18" charset="0"/>
              </a:rPr>
              <a:t>physical activities through the examination and can be applied in fields such as health monitoring, sports science, and human-computer interaction. Comprehensive dataset extracted from </a:t>
            </a:r>
            <a:r>
              <a:rPr lang="en-US" sz="2800" dirty="0">
                <a:solidFill>
                  <a:srgbClr val="FF0000"/>
                </a:solidFill>
                <a:highlight>
                  <a:srgbClr val="FFFF00"/>
                </a:highlight>
                <a:latin typeface="Bookman Old Style" panose="02050604050505020204" pitchFamily="18" charset="0"/>
              </a:rPr>
              <a:t>accelerometer</a:t>
            </a:r>
            <a:r>
              <a:rPr lang="en-US" sz="2800" dirty="0">
                <a:latin typeface="Bookman Old Style" panose="02050604050505020204" pitchFamily="18" charset="0"/>
              </a:rPr>
              <a:t> and </a:t>
            </a:r>
            <a:r>
              <a:rPr lang="en-US" sz="2800" dirty="0">
                <a:solidFill>
                  <a:srgbClr val="FF0000"/>
                </a:solidFill>
                <a:highlight>
                  <a:srgbClr val="FFFF00"/>
                </a:highlight>
                <a:latin typeface="Bookman Old Style" panose="02050604050505020204" pitchFamily="18" charset="0"/>
              </a:rPr>
              <a:t>gyroscope</a:t>
            </a:r>
            <a:r>
              <a:rPr lang="en-US" sz="2800" dirty="0">
                <a:latin typeface="Bookman Old Style" panose="02050604050505020204" pitchFamily="18" charset="0"/>
              </a:rPr>
              <a:t> data.</a:t>
            </a:r>
            <a:endParaRPr lang="en-IN" sz="2800" dirty="0">
              <a:latin typeface="Bookman Old Style" panose="02050604050505020204" pitchFamily="18" charset="0"/>
            </a:endParaRPr>
          </a:p>
        </p:txBody>
      </p:sp>
      <p:pic>
        <p:nvPicPr>
          <p:cNvPr id="9" name="Picture 8">
            <a:extLst>
              <a:ext uri="{FF2B5EF4-FFF2-40B4-BE49-F238E27FC236}">
                <a16:creationId xmlns:a16="http://schemas.microsoft.com/office/drawing/2014/main" id="{85C34D97-72C5-9571-1594-C9764BEE33E4}"/>
              </a:ext>
            </a:extLst>
          </p:cNvPr>
          <p:cNvPicPr>
            <a:picLocks noChangeAspect="1"/>
          </p:cNvPicPr>
          <p:nvPr/>
        </p:nvPicPr>
        <p:blipFill>
          <a:blip r:embed="rId3"/>
          <a:srcRect t="18410"/>
          <a:stretch/>
        </p:blipFill>
        <p:spPr>
          <a:xfrm>
            <a:off x="865385" y="3740723"/>
            <a:ext cx="11336333" cy="4181199"/>
          </a:xfrm>
          <a:prstGeom prst="rect">
            <a:avLst/>
          </a:prstGeom>
        </p:spPr>
      </p:pic>
      <p:sp>
        <p:nvSpPr>
          <p:cNvPr id="10" name="TextBox 9">
            <a:extLst>
              <a:ext uri="{FF2B5EF4-FFF2-40B4-BE49-F238E27FC236}">
                <a16:creationId xmlns:a16="http://schemas.microsoft.com/office/drawing/2014/main" id="{F0F597FD-E8F7-FA48-4E9E-3062CE1F3047}"/>
              </a:ext>
            </a:extLst>
          </p:cNvPr>
          <p:cNvSpPr txBox="1"/>
          <p:nvPr/>
        </p:nvSpPr>
        <p:spPr>
          <a:xfrm>
            <a:off x="725605" y="3100632"/>
            <a:ext cx="5807947" cy="523220"/>
          </a:xfrm>
          <a:prstGeom prst="rect">
            <a:avLst/>
          </a:prstGeom>
          <a:noFill/>
        </p:spPr>
        <p:txBody>
          <a:bodyPr wrap="square" rtlCol="0">
            <a:spAutoFit/>
          </a:bodyPr>
          <a:lstStyle/>
          <a:p>
            <a:r>
              <a:rPr lang="en-IN" sz="2800" dirty="0">
                <a:latin typeface="Bookman Old Style" panose="02050604050505020204" pitchFamily="18" charset="0"/>
              </a:rPr>
              <a:t>Type of Activities</a:t>
            </a:r>
          </a:p>
        </p:txBody>
      </p:sp>
    </p:spTree>
    <p:extLst>
      <p:ext uri="{BB962C8B-B14F-4D97-AF65-F5344CB8AC3E}">
        <p14:creationId xmlns:p14="http://schemas.microsoft.com/office/powerpoint/2010/main" val="3622350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B5413B-5631-E949-FA2D-A7620A597DF2}"/>
            </a:ext>
          </a:extLst>
        </p:cNvPr>
        <p:cNvGrpSpPr/>
        <p:nvPr/>
      </p:nvGrpSpPr>
      <p:grpSpPr>
        <a:xfrm>
          <a:off x="0" y="0"/>
          <a:ext cx="0" cy="0"/>
          <a:chOff x="0" y="0"/>
          <a:chExt cx="0" cy="0"/>
        </a:xfrm>
      </p:grpSpPr>
      <p:sp>
        <p:nvSpPr>
          <p:cNvPr id="4" name="Text 1">
            <a:extLst>
              <a:ext uri="{FF2B5EF4-FFF2-40B4-BE49-F238E27FC236}">
                <a16:creationId xmlns:a16="http://schemas.microsoft.com/office/drawing/2014/main" id="{13051B7D-35E4-2F61-7DBC-D40DFE49FDFF}"/>
              </a:ext>
            </a:extLst>
          </p:cNvPr>
          <p:cNvSpPr/>
          <p:nvPr/>
        </p:nvSpPr>
        <p:spPr>
          <a:xfrm>
            <a:off x="837724" y="4423767"/>
            <a:ext cx="7468553" cy="1149072"/>
          </a:xfrm>
          <a:prstGeom prst="rect">
            <a:avLst/>
          </a:prstGeom>
          <a:noFill/>
          <a:ln/>
        </p:spPr>
        <p:txBody>
          <a:bodyPr wrap="square" lIns="0" tIns="0" rIns="0" bIns="0" rtlCol="0" anchor="t"/>
          <a:lstStyle/>
          <a:p>
            <a:pPr marL="0" indent="0">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KNN and SVC are powerful machine learning algorithms that are widely used in various applications. Understanding their strengths and weaknesses can help you choose the best algorithm for your specific problem.</a:t>
            </a:r>
            <a:endParaRPr lang="en-US" sz="1850" dirty="0"/>
          </a:p>
        </p:txBody>
      </p:sp>
      <p:sp>
        <p:nvSpPr>
          <p:cNvPr id="6" name="TextBox 5">
            <a:extLst>
              <a:ext uri="{FF2B5EF4-FFF2-40B4-BE49-F238E27FC236}">
                <a16:creationId xmlns:a16="http://schemas.microsoft.com/office/drawing/2014/main" id="{10C90971-713C-607F-8C04-31BB110E8385}"/>
              </a:ext>
            </a:extLst>
          </p:cNvPr>
          <p:cNvSpPr txBox="1"/>
          <p:nvPr/>
        </p:nvSpPr>
        <p:spPr>
          <a:xfrm>
            <a:off x="593258" y="1110872"/>
            <a:ext cx="5807947" cy="523220"/>
          </a:xfrm>
          <a:prstGeom prst="rect">
            <a:avLst/>
          </a:prstGeom>
          <a:noFill/>
        </p:spPr>
        <p:txBody>
          <a:bodyPr wrap="square" rtlCol="0">
            <a:spAutoFit/>
          </a:bodyPr>
          <a:lstStyle/>
          <a:p>
            <a:r>
              <a:rPr lang="en-IN" sz="2800" b="1" u="sng" dirty="0">
                <a:latin typeface="Bookman Old Style" panose="02050604050505020204" pitchFamily="18" charset="0"/>
              </a:rPr>
              <a:t>Feature Statistics</a:t>
            </a:r>
          </a:p>
        </p:txBody>
      </p:sp>
      <p:sp>
        <p:nvSpPr>
          <p:cNvPr id="2" name="Rectangle 1">
            <a:extLst>
              <a:ext uri="{FF2B5EF4-FFF2-40B4-BE49-F238E27FC236}">
                <a16:creationId xmlns:a16="http://schemas.microsoft.com/office/drawing/2014/main" id="{6C9DD240-D848-9ACB-D2DC-CD8612D6CBED}"/>
              </a:ext>
            </a:extLst>
          </p:cNvPr>
          <p:cNvSpPr>
            <a:spLocks noChangeArrowheads="1"/>
          </p:cNvSpPr>
          <p:nvPr/>
        </p:nvSpPr>
        <p:spPr bwMode="auto">
          <a:xfrm>
            <a:off x="633840" y="1976972"/>
            <a:ext cx="3526928" cy="1123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Bookman Old Style" panose="02050604050505020204" pitchFamily="18" charset="0"/>
              </a:rPr>
              <a:t>7,352 : </a:t>
            </a:r>
            <a:r>
              <a:rPr lang="en-US" altLang="en-US" sz="2800" dirty="0">
                <a:latin typeface="Bookman Old Style" panose="02050604050505020204" pitchFamily="18" charset="0"/>
              </a:rPr>
              <a:t>X_train.txt </a:t>
            </a:r>
            <a:endParaRPr kumimoji="0" lang="en-US" altLang="en-US" sz="1100" b="0" i="0" u="none" strike="noStrike" cap="none" normalizeH="0" baseline="0" dirty="0">
              <a:ln>
                <a:noFill/>
              </a:ln>
              <a:solidFill>
                <a:schemeClr val="tx1"/>
              </a:solidFill>
              <a:effectLst/>
              <a:latin typeface="Bookman Old Style" panose="0205060405050502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latin typeface="Bookman Old Style" panose="0205060405050502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Bookman Old Style" panose="02050604050505020204" pitchFamily="18" charset="0"/>
              </a:rPr>
              <a:t> </a:t>
            </a:r>
            <a:r>
              <a:rPr lang="en-US" altLang="en-US" sz="2800" dirty="0">
                <a:latin typeface="Bookman Old Style" panose="02050604050505020204" pitchFamily="18" charset="0"/>
              </a:rPr>
              <a:t>2,947 X_test.txt </a:t>
            </a:r>
          </a:p>
        </p:txBody>
      </p:sp>
      <p:pic>
        <p:nvPicPr>
          <p:cNvPr id="7" name="Picture 6">
            <a:extLst>
              <a:ext uri="{FF2B5EF4-FFF2-40B4-BE49-F238E27FC236}">
                <a16:creationId xmlns:a16="http://schemas.microsoft.com/office/drawing/2014/main" id="{0BAE158E-E17C-2817-AE95-CB1C5826CCBB}"/>
              </a:ext>
            </a:extLst>
          </p:cNvPr>
          <p:cNvPicPr>
            <a:picLocks noChangeAspect="1"/>
          </p:cNvPicPr>
          <p:nvPr/>
        </p:nvPicPr>
        <p:blipFill>
          <a:blip r:embed="rId3"/>
          <a:stretch>
            <a:fillRect/>
          </a:stretch>
        </p:blipFill>
        <p:spPr>
          <a:xfrm>
            <a:off x="633840" y="3231169"/>
            <a:ext cx="7200011" cy="2874139"/>
          </a:xfrm>
          <a:prstGeom prst="rect">
            <a:avLst/>
          </a:prstGeom>
        </p:spPr>
      </p:pic>
      <p:sp>
        <p:nvSpPr>
          <p:cNvPr id="10" name="TextBox 9">
            <a:extLst>
              <a:ext uri="{FF2B5EF4-FFF2-40B4-BE49-F238E27FC236}">
                <a16:creationId xmlns:a16="http://schemas.microsoft.com/office/drawing/2014/main" id="{167E5BDB-ECFB-DA17-069D-76008DE49910}"/>
              </a:ext>
            </a:extLst>
          </p:cNvPr>
          <p:cNvSpPr txBox="1"/>
          <p:nvPr/>
        </p:nvSpPr>
        <p:spPr>
          <a:xfrm>
            <a:off x="8306278" y="1533093"/>
            <a:ext cx="5730864" cy="5189819"/>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800" b="0" i="0" dirty="0">
                <a:solidFill>
                  <a:srgbClr val="FF0000"/>
                </a:solidFill>
                <a:effectLst/>
                <a:highlight>
                  <a:srgbClr val="FFFF00"/>
                </a:highlight>
                <a:latin typeface="Bookman Old Style" panose="02050604050505020204" pitchFamily="18" charset="0"/>
              </a:rPr>
              <a:t>Classify</a:t>
            </a:r>
            <a:r>
              <a:rPr lang="en-US" sz="2800" b="0" i="0" dirty="0">
                <a:effectLst/>
                <a:latin typeface="Bookman Old Style" panose="02050604050505020204" pitchFamily="18" charset="0"/>
              </a:rPr>
              <a:t> different physical activities. </a:t>
            </a:r>
          </a:p>
          <a:p>
            <a:pPr marL="285750" indent="-285750" algn="just">
              <a:lnSpc>
                <a:spcPct val="150000"/>
              </a:lnSpc>
              <a:buFont typeface="Arial" panose="020B0604020202020204" pitchFamily="34" charset="0"/>
              <a:buChar char="•"/>
            </a:pPr>
            <a:r>
              <a:rPr lang="en-US" sz="2800" dirty="0">
                <a:solidFill>
                  <a:srgbClr val="FF0000"/>
                </a:solidFill>
                <a:highlight>
                  <a:srgbClr val="FFFF00"/>
                </a:highlight>
                <a:latin typeface="Bookman Old Style" panose="02050604050505020204" pitchFamily="18" charset="0"/>
              </a:rPr>
              <a:t>Monitor</a:t>
            </a:r>
            <a:r>
              <a:rPr lang="en-US" sz="2800" dirty="0">
                <a:latin typeface="Bookman Old Style" panose="02050604050505020204" pitchFamily="18" charset="0"/>
              </a:rPr>
              <a:t> physical health and fitness levels.</a:t>
            </a:r>
          </a:p>
          <a:p>
            <a:pPr marL="285750" indent="-285750" algn="just">
              <a:lnSpc>
                <a:spcPct val="150000"/>
              </a:lnSpc>
              <a:buFont typeface="Arial" panose="020B0604020202020204" pitchFamily="34" charset="0"/>
              <a:buChar char="•"/>
            </a:pPr>
            <a:r>
              <a:rPr lang="en-US" sz="2800" dirty="0">
                <a:latin typeface="Bookman Old Style" panose="02050604050505020204" pitchFamily="18" charset="0"/>
              </a:rPr>
              <a:t>In sports science for </a:t>
            </a:r>
            <a:r>
              <a:rPr lang="en-US" sz="2800" dirty="0">
                <a:solidFill>
                  <a:srgbClr val="FF0000"/>
                </a:solidFill>
                <a:highlight>
                  <a:srgbClr val="FFFF00"/>
                </a:highlight>
                <a:latin typeface="Bookman Old Style" panose="02050604050505020204" pitchFamily="18" charset="0"/>
              </a:rPr>
              <a:t>performance</a:t>
            </a:r>
            <a:r>
              <a:rPr lang="en-US" sz="2800" dirty="0">
                <a:latin typeface="Bookman Old Style" panose="02050604050505020204" pitchFamily="18" charset="0"/>
              </a:rPr>
              <a:t> </a:t>
            </a:r>
            <a:r>
              <a:rPr lang="en-US" sz="2800" dirty="0">
                <a:solidFill>
                  <a:srgbClr val="FF0000"/>
                </a:solidFill>
                <a:highlight>
                  <a:srgbClr val="FFFF00"/>
                </a:highlight>
                <a:latin typeface="Bookman Old Style" panose="02050604050505020204" pitchFamily="18" charset="0"/>
              </a:rPr>
              <a:t>enhancement</a:t>
            </a:r>
            <a:r>
              <a:rPr lang="en-US" sz="2800" dirty="0">
                <a:latin typeface="Bookman Old Style" panose="02050604050505020204" pitchFamily="18" charset="0"/>
              </a:rPr>
              <a:t> and in </a:t>
            </a:r>
            <a:r>
              <a:rPr lang="en-US" sz="2800" dirty="0">
                <a:solidFill>
                  <a:srgbClr val="FF0000"/>
                </a:solidFill>
                <a:highlight>
                  <a:srgbClr val="FFFF00"/>
                </a:highlight>
                <a:latin typeface="Bookman Old Style" panose="02050604050505020204" pitchFamily="18" charset="0"/>
              </a:rPr>
              <a:t>rehabilitation</a:t>
            </a:r>
            <a:r>
              <a:rPr lang="en-US" sz="2800" dirty="0">
                <a:latin typeface="Bookman Old Style" panose="02050604050505020204" pitchFamily="18" charset="0"/>
              </a:rPr>
              <a:t> settings to track recovery progress.</a:t>
            </a:r>
            <a:endParaRPr lang="en-IN" sz="2800" dirty="0">
              <a:latin typeface="Bookman Old Style" panose="02050604050505020204" pitchFamily="18" charset="0"/>
            </a:endParaRPr>
          </a:p>
        </p:txBody>
      </p:sp>
      <p:sp>
        <p:nvSpPr>
          <p:cNvPr id="5" name="TextBox 4">
            <a:extLst>
              <a:ext uri="{FF2B5EF4-FFF2-40B4-BE49-F238E27FC236}">
                <a16:creationId xmlns:a16="http://schemas.microsoft.com/office/drawing/2014/main" id="{9CBBDB10-8E0C-41C1-906A-DD602044C26C}"/>
              </a:ext>
            </a:extLst>
          </p:cNvPr>
          <p:cNvSpPr txBox="1"/>
          <p:nvPr/>
        </p:nvSpPr>
        <p:spPr>
          <a:xfrm>
            <a:off x="0" y="7676043"/>
            <a:ext cx="13996560" cy="461665"/>
          </a:xfrm>
          <a:prstGeom prst="rect">
            <a:avLst/>
          </a:prstGeom>
          <a:noFill/>
        </p:spPr>
        <p:txBody>
          <a:bodyPr wrap="square">
            <a:spAutoFit/>
          </a:bodyPr>
          <a:lstStyle/>
          <a:p>
            <a:r>
              <a:rPr lang="en-IN" sz="2400" dirty="0">
                <a:latin typeface="Bookman Old Style" panose="02050604050505020204" pitchFamily="18" charset="0"/>
              </a:rPr>
              <a:t>https://archive.ics.uci.edu/dataset/240/human+activity+recognition+using+smartphones</a:t>
            </a:r>
          </a:p>
        </p:txBody>
      </p:sp>
    </p:spTree>
    <p:extLst>
      <p:ext uri="{BB962C8B-B14F-4D97-AF65-F5344CB8AC3E}">
        <p14:creationId xmlns:p14="http://schemas.microsoft.com/office/powerpoint/2010/main" val="1984818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A0BD3-2954-2768-EA4C-701AB01616ED}"/>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B08A3A9B-D9EB-7F1E-F6D2-C570C8AE2D7C}"/>
              </a:ext>
            </a:extLst>
          </p:cNvPr>
          <p:cNvSpPr/>
          <p:nvPr/>
        </p:nvSpPr>
        <p:spPr>
          <a:xfrm>
            <a:off x="837724" y="1150281"/>
            <a:ext cx="10504765" cy="704017"/>
          </a:xfrm>
          <a:prstGeom prst="rect">
            <a:avLst/>
          </a:prstGeom>
          <a:noFill/>
          <a:ln/>
        </p:spPr>
        <p:txBody>
          <a:bodyPr wrap="none" lIns="0" tIns="0" rIns="0" bIns="0" rtlCol="0" anchor="t"/>
          <a:lstStyle/>
          <a:p>
            <a:pPr marL="0" indent="0">
              <a:lnSpc>
                <a:spcPts val="5500"/>
              </a:lnSpc>
              <a:buNone/>
            </a:pPr>
            <a:r>
              <a:rPr lang="en-US" sz="4400" kern="0" spc="-89" dirty="0">
                <a:solidFill>
                  <a:srgbClr val="D73AD7"/>
                </a:solidFill>
                <a:latin typeface="Bookman Old Style" panose="02050604050505020204" pitchFamily="18" charset="0"/>
                <a:ea typeface="Source Serif Pro Semi Bold" pitchFamily="34" charset="-122"/>
                <a:cs typeface="Source Serif Pro Semi Bold" pitchFamily="34" charset="-120"/>
              </a:rPr>
              <a:t>Understanding K-Nearest Neighbors (KNN)</a:t>
            </a:r>
            <a:endParaRPr lang="en-US" sz="4400" dirty="0">
              <a:latin typeface="Bookman Old Style" panose="02050604050505020204" pitchFamily="18" charset="0"/>
            </a:endParaRPr>
          </a:p>
        </p:txBody>
      </p:sp>
      <p:sp>
        <p:nvSpPr>
          <p:cNvPr id="3" name="Text 1">
            <a:extLst>
              <a:ext uri="{FF2B5EF4-FFF2-40B4-BE49-F238E27FC236}">
                <a16:creationId xmlns:a16="http://schemas.microsoft.com/office/drawing/2014/main" id="{E3990762-4894-CBD1-495C-B6E0499729A5}"/>
              </a:ext>
            </a:extLst>
          </p:cNvPr>
          <p:cNvSpPr/>
          <p:nvPr/>
        </p:nvSpPr>
        <p:spPr>
          <a:xfrm>
            <a:off x="837724" y="2469246"/>
            <a:ext cx="2816185" cy="351949"/>
          </a:xfrm>
          <a:prstGeom prst="rect">
            <a:avLst/>
          </a:prstGeom>
          <a:noFill/>
          <a:ln/>
        </p:spPr>
        <p:txBody>
          <a:bodyPr wrap="none" lIns="0" tIns="0" rIns="0" bIns="0" rtlCol="0" anchor="t"/>
          <a:lstStyle/>
          <a:p>
            <a:pPr algn="just">
              <a:lnSpc>
                <a:spcPct val="200000"/>
              </a:lnSpc>
            </a:pPr>
            <a:r>
              <a:rPr lang="en-US" sz="3200" dirty="0"/>
              <a:t>The algorithm finds the "</a:t>
            </a:r>
            <a:r>
              <a:rPr lang="en-US" sz="3200" dirty="0">
                <a:solidFill>
                  <a:srgbClr val="FF0000"/>
                </a:solidFill>
                <a:highlight>
                  <a:srgbClr val="FFFF00"/>
                </a:highlight>
              </a:rPr>
              <a:t>K</a:t>
            </a:r>
            <a:r>
              <a:rPr lang="en-US" sz="3200" dirty="0"/>
              <a:t>" nearest </a:t>
            </a:r>
            <a:r>
              <a:rPr lang="en-US" sz="3200" dirty="0">
                <a:solidFill>
                  <a:srgbClr val="FF0000"/>
                </a:solidFill>
                <a:highlight>
                  <a:srgbClr val="FFFF00"/>
                </a:highlight>
              </a:rPr>
              <a:t>neighbors</a:t>
            </a:r>
            <a:r>
              <a:rPr lang="en-US" sz="3200" dirty="0"/>
              <a:t> to a new data point and </a:t>
            </a:r>
          </a:p>
          <a:p>
            <a:pPr algn="just">
              <a:lnSpc>
                <a:spcPct val="200000"/>
              </a:lnSpc>
            </a:pPr>
            <a:r>
              <a:rPr lang="en-US" sz="3200" dirty="0"/>
              <a:t>predicts its class based on the </a:t>
            </a:r>
            <a:r>
              <a:rPr lang="en-US" sz="3200" dirty="0">
                <a:solidFill>
                  <a:srgbClr val="FF0000"/>
                </a:solidFill>
                <a:highlight>
                  <a:srgbClr val="FFFF00"/>
                </a:highlight>
              </a:rPr>
              <a:t>majority</a:t>
            </a:r>
            <a:r>
              <a:rPr lang="en-US" sz="3200" dirty="0"/>
              <a:t> </a:t>
            </a:r>
            <a:r>
              <a:rPr lang="en-US" sz="3200" dirty="0">
                <a:solidFill>
                  <a:srgbClr val="FF0000"/>
                </a:solidFill>
                <a:highlight>
                  <a:srgbClr val="FFFF00"/>
                </a:highlight>
              </a:rPr>
              <a:t>class</a:t>
            </a:r>
            <a:r>
              <a:rPr lang="en-US" sz="3200" dirty="0"/>
              <a:t> of its neighbors.</a:t>
            </a:r>
          </a:p>
        </p:txBody>
      </p:sp>
    </p:spTree>
    <p:extLst>
      <p:ext uri="{BB962C8B-B14F-4D97-AF65-F5344CB8AC3E}">
        <p14:creationId xmlns:p14="http://schemas.microsoft.com/office/powerpoint/2010/main" val="2203491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CBC67A-CA36-1BCC-6ADB-AC550857E6C6}"/>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35013FED-2915-EA86-E9C7-FDC5FD8E3760}"/>
              </a:ext>
            </a:extLst>
          </p:cNvPr>
          <p:cNvSpPr/>
          <p:nvPr/>
        </p:nvSpPr>
        <p:spPr>
          <a:xfrm>
            <a:off x="837724" y="1150281"/>
            <a:ext cx="10504765" cy="704017"/>
          </a:xfrm>
          <a:prstGeom prst="rect">
            <a:avLst/>
          </a:prstGeom>
          <a:noFill/>
          <a:ln/>
        </p:spPr>
        <p:txBody>
          <a:bodyPr wrap="none" lIns="0" tIns="0" rIns="0" bIns="0" rtlCol="0" anchor="t"/>
          <a:lstStyle/>
          <a:p>
            <a:pPr marL="0" indent="0">
              <a:lnSpc>
                <a:spcPts val="5500"/>
              </a:lnSpc>
              <a:buNone/>
            </a:pPr>
            <a:r>
              <a:rPr lang="en-US" sz="4400" kern="0" spc="-89" dirty="0">
                <a:solidFill>
                  <a:srgbClr val="D73AD7"/>
                </a:solidFill>
                <a:latin typeface="Bookman Old Style" panose="02050604050505020204" pitchFamily="18" charset="0"/>
                <a:ea typeface="Source Serif Pro Semi Bold" pitchFamily="34" charset="-122"/>
                <a:cs typeface="Source Serif Pro Semi Bold" pitchFamily="34" charset="-120"/>
              </a:rPr>
              <a:t>Understanding K-Nearest Neighbors (KNN)</a:t>
            </a:r>
            <a:endParaRPr lang="en-US" sz="4400" dirty="0">
              <a:latin typeface="Bookman Old Style" panose="02050604050505020204" pitchFamily="18" charset="0"/>
            </a:endParaRPr>
          </a:p>
        </p:txBody>
      </p:sp>
      <p:sp>
        <p:nvSpPr>
          <p:cNvPr id="3" name="Text 1">
            <a:extLst>
              <a:ext uri="{FF2B5EF4-FFF2-40B4-BE49-F238E27FC236}">
                <a16:creationId xmlns:a16="http://schemas.microsoft.com/office/drawing/2014/main" id="{75276D36-A20C-96E9-4761-C075A94E8E0A}"/>
              </a:ext>
            </a:extLst>
          </p:cNvPr>
          <p:cNvSpPr/>
          <p:nvPr/>
        </p:nvSpPr>
        <p:spPr>
          <a:xfrm>
            <a:off x="837724" y="2469246"/>
            <a:ext cx="2816185" cy="351949"/>
          </a:xfrm>
          <a:prstGeom prst="rect">
            <a:avLst/>
          </a:prstGeom>
          <a:noFill/>
          <a:ln/>
        </p:spPr>
        <p:txBody>
          <a:bodyPr wrap="none" lIns="0" tIns="0" rIns="0" bIns="0" rtlCol="0" anchor="t"/>
          <a:lstStyle/>
          <a:p>
            <a:pPr marL="457200" indent="-457200">
              <a:lnSpc>
                <a:spcPct val="150000"/>
              </a:lnSpc>
              <a:buFont typeface="Arial" panose="020B0604020202020204" pitchFamily="34" charset="0"/>
              <a:buChar char="•"/>
            </a:pPr>
            <a:r>
              <a:rPr lang="en-US" sz="3200" dirty="0">
                <a:latin typeface="Bookman Old Style" panose="02050604050505020204" pitchFamily="18" charset="0"/>
              </a:rPr>
              <a:t>Basic idea: Classify a data point based on the classes of its</a:t>
            </a:r>
          </a:p>
          <a:p>
            <a:pPr>
              <a:lnSpc>
                <a:spcPct val="150000"/>
              </a:lnSpc>
            </a:pPr>
            <a:r>
              <a:rPr lang="en-US" sz="3200" dirty="0">
                <a:latin typeface="Bookman Old Style" panose="02050604050505020204" pitchFamily="18" charset="0"/>
              </a:rPr>
              <a:t>   'k' nearest neighbors.</a:t>
            </a:r>
            <a:endParaRPr lang="en-US" sz="2800" dirty="0">
              <a:latin typeface="Bookman Old Style" panose="02050604050505020204" pitchFamily="18" charset="0"/>
            </a:endParaRPr>
          </a:p>
        </p:txBody>
      </p:sp>
      <p:sp>
        <p:nvSpPr>
          <p:cNvPr id="4" name="Text 2">
            <a:extLst>
              <a:ext uri="{FF2B5EF4-FFF2-40B4-BE49-F238E27FC236}">
                <a16:creationId xmlns:a16="http://schemas.microsoft.com/office/drawing/2014/main" id="{9F0ED261-FAAC-C939-C475-E0C8A656A319}"/>
              </a:ext>
            </a:extLst>
          </p:cNvPr>
          <p:cNvSpPr/>
          <p:nvPr/>
        </p:nvSpPr>
        <p:spPr>
          <a:xfrm>
            <a:off x="1258829" y="4061568"/>
            <a:ext cx="12962497" cy="766048"/>
          </a:xfrm>
          <a:prstGeom prst="rect">
            <a:avLst/>
          </a:prstGeom>
          <a:noFill/>
          <a:ln/>
        </p:spPr>
        <p:txBody>
          <a:bodyPr wrap="square" lIns="0" tIns="0" rIns="0" bIns="0" rtlCol="0" anchor="t"/>
          <a:lstStyle/>
          <a:p>
            <a:pPr marL="0" indent="0">
              <a:lnSpc>
                <a:spcPct val="150000"/>
              </a:lnSpc>
              <a:buNone/>
            </a:pPr>
            <a:r>
              <a:rPr lang="en-US" sz="2800" b="1" dirty="0">
                <a:latin typeface="Bookman Old Style" panose="02050604050505020204" pitchFamily="18" charset="0"/>
              </a:rPr>
              <a:t>Movie recommendation</a:t>
            </a:r>
            <a:r>
              <a:rPr lang="en-US" sz="2800" dirty="0">
                <a:latin typeface="Bookman Old Style" panose="02050604050505020204" pitchFamily="18" charset="0"/>
              </a:rPr>
              <a:t>. </a:t>
            </a:r>
          </a:p>
          <a:p>
            <a:pPr marL="457200" indent="-457200">
              <a:lnSpc>
                <a:spcPct val="150000"/>
              </a:lnSpc>
              <a:buAutoNum type="arabicPeriod"/>
            </a:pPr>
            <a:r>
              <a:rPr lang="en-US" sz="2800" dirty="0">
                <a:latin typeface="Bookman Old Style" panose="02050604050505020204" pitchFamily="18" charset="0"/>
              </a:rPr>
              <a:t>Choose K </a:t>
            </a:r>
          </a:p>
          <a:p>
            <a:pPr marL="457200" indent="-457200">
              <a:lnSpc>
                <a:spcPct val="150000"/>
              </a:lnSpc>
              <a:buAutoNum type="arabicPeriod"/>
            </a:pPr>
            <a:r>
              <a:rPr lang="en-US" sz="2800" dirty="0">
                <a:latin typeface="Bookman Old Style" panose="02050604050505020204" pitchFamily="18" charset="0"/>
              </a:rPr>
              <a:t>Calculate Distance (</a:t>
            </a:r>
            <a:r>
              <a:rPr lang="en-US" sz="2800" dirty="0" err="1">
                <a:latin typeface="Bookman Old Style" panose="02050604050505020204" pitchFamily="18" charset="0"/>
              </a:rPr>
              <a:t>Eg</a:t>
            </a:r>
            <a:r>
              <a:rPr lang="en-US" sz="2800" dirty="0">
                <a:latin typeface="Bookman Old Style" panose="02050604050505020204" pitchFamily="18" charset="0"/>
              </a:rPr>
              <a:t>: Euclidean </a:t>
            </a:r>
            <a:r>
              <a:rPr lang="en-US" sz="2800" dirty="0" err="1">
                <a:latin typeface="Bookman Old Style" panose="02050604050505020204" pitchFamily="18" charset="0"/>
              </a:rPr>
              <a:t>Dist</a:t>
            </a:r>
            <a:r>
              <a:rPr lang="en-US" sz="2800" dirty="0">
                <a:latin typeface="Bookman Old Style" panose="02050604050505020204" pitchFamily="18" charset="0"/>
              </a:rPr>
              <a:t>, Manhattan </a:t>
            </a:r>
            <a:r>
              <a:rPr lang="en-US" sz="2800" dirty="0" err="1">
                <a:latin typeface="Bookman Old Style" panose="02050604050505020204" pitchFamily="18" charset="0"/>
              </a:rPr>
              <a:t>Dist</a:t>
            </a:r>
            <a:r>
              <a:rPr lang="en-US" sz="2800" dirty="0">
                <a:latin typeface="Bookman Old Style" panose="02050604050505020204" pitchFamily="18" charset="0"/>
              </a:rPr>
              <a:t>) </a:t>
            </a:r>
          </a:p>
          <a:p>
            <a:pPr marL="457200" indent="-457200">
              <a:lnSpc>
                <a:spcPct val="150000"/>
              </a:lnSpc>
              <a:buAutoNum type="arabicPeriod"/>
            </a:pPr>
            <a:r>
              <a:rPr lang="en-US" sz="2800" dirty="0">
                <a:latin typeface="Bookman Old Style" panose="02050604050505020204" pitchFamily="18" charset="0"/>
              </a:rPr>
              <a:t>Find Nearest Neighbors </a:t>
            </a:r>
          </a:p>
          <a:p>
            <a:pPr marL="457200" indent="-457200">
              <a:lnSpc>
                <a:spcPct val="150000"/>
              </a:lnSpc>
              <a:buAutoNum type="arabicPeriod"/>
            </a:pPr>
            <a:r>
              <a:rPr lang="en-US" sz="2800" dirty="0">
                <a:latin typeface="Bookman Old Style" panose="02050604050505020204" pitchFamily="18" charset="0"/>
              </a:rPr>
              <a:t>Vote (Weighted-Avg)</a:t>
            </a:r>
            <a:endParaRPr lang="en-US" sz="2400" dirty="0">
              <a:latin typeface="Bookman Old Style" panose="02050604050505020204" pitchFamily="18" charset="0"/>
            </a:endParaRPr>
          </a:p>
        </p:txBody>
      </p:sp>
      <p:sp>
        <p:nvSpPr>
          <p:cNvPr id="6" name="Text 4">
            <a:extLst>
              <a:ext uri="{FF2B5EF4-FFF2-40B4-BE49-F238E27FC236}">
                <a16:creationId xmlns:a16="http://schemas.microsoft.com/office/drawing/2014/main" id="{7A90157B-9C5E-E777-4AE6-A806C9E86E38}"/>
              </a:ext>
            </a:extLst>
          </p:cNvPr>
          <p:cNvSpPr/>
          <p:nvPr/>
        </p:nvSpPr>
        <p:spPr>
          <a:xfrm>
            <a:off x="7349414" y="3295520"/>
            <a:ext cx="6185535" cy="1149072"/>
          </a:xfrm>
          <a:prstGeom prst="rect">
            <a:avLst/>
          </a:prstGeom>
          <a:noFill/>
          <a:ln/>
        </p:spPr>
        <p:txBody>
          <a:bodyPr wrap="square" lIns="0" tIns="0" rIns="0" bIns="0" rtlCol="0" anchor="t"/>
          <a:lstStyle/>
          <a:p>
            <a:pPr marL="0" indent="0">
              <a:lnSpc>
                <a:spcPts val="3000"/>
              </a:lnSpc>
              <a:buNone/>
            </a:pPr>
            <a:r>
              <a:rPr lang="en-US" sz="1850" kern="0" spc="-38" dirty="0">
                <a:solidFill>
                  <a:srgbClr val="272525"/>
                </a:solidFill>
                <a:latin typeface="Bookman Old Style" panose="02050604050505020204" pitchFamily="18" charset="0"/>
                <a:ea typeface="Source Sans Pro" pitchFamily="34" charset="-122"/>
                <a:cs typeface="Source Sans Pro" pitchFamily="34" charset="-120"/>
              </a:rPr>
              <a:t>The algorithm assigns a class to a new data point by calculating the distance to its k nearest neighbors and selecting the most frequent class among them.</a:t>
            </a:r>
            <a:endParaRPr lang="en-US" sz="1850" dirty="0">
              <a:latin typeface="Bookman Old Style" panose="02050604050505020204" pitchFamily="18" charset="0"/>
            </a:endParaRPr>
          </a:p>
        </p:txBody>
      </p:sp>
    </p:spTree>
    <p:extLst>
      <p:ext uri="{BB962C8B-B14F-4D97-AF65-F5344CB8AC3E}">
        <p14:creationId xmlns:p14="http://schemas.microsoft.com/office/powerpoint/2010/main" val="546404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3E3ACC-8EE7-8B4C-44BA-19F5E3637456}"/>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3363FF35-2F2B-5864-86D0-1C2A23E13FCF}"/>
              </a:ext>
            </a:extLst>
          </p:cNvPr>
          <p:cNvSpPr/>
          <p:nvPr/>
        </p:nvSpPr>
        <p:spPr>
          <a:xfrm>
            <a:off x="837724" y="1150281"/>
            <a:ext cx="10504765" cy="704017"/>
          </a:xfrm>
          <a:prstGeom prst="rect">
            <a:avLst/>
          </a:prstGeom>
          <a:noFill/>
          <a:ln/>
        </p:spPr>
        <p:txBody>
          <a:bodyPr wrap="none" lIns="0" tIns="0" rIns="0" bIns="0" rtlCol="0" anchor="t"/>
          <a:lstStyle/>
          <a:p>
            <a:pPr marL="0" indent="0">
              <a:lnSpc>
                <a:spcPts val="5500"/>
              </a:lnSpc>
              <a:buNone/>
            </a:pPr>
            <a:r>
              <a:rPr lang="en-US" sz="4400" kern="0" spc="-89" dirty="0">
                <a:solidFill>
                  <a:srgbClr val="D73AD7"/>
                </a:solidFill>
                <a:latin typeface="Bookman Old Style" panose="02050604050505020204" pitchFamily="18" charset="0"/>
                <a:ea typeface="Source Serif Pro Semi Bold" pitchFamily="34" charset="-122"/>
                <a:cs typeface="Source Serif Pro Semi Bold" pitchFamily="34" charset="-120"/>
              </a:rPr>
              <a:t>KNN ILLUSTRATION</a:t>
            </a:r>
            <a:endParaRPr lang="en-US" sz="4400" dirty="0">
              <a:latin typeface="Bookman Old Style" panose="02050604050505020204" pitchFamily="18" charset="0"/>
            </a:endParaRPr>
          </a:p>
        </p:txBody>
      </p:sp>
      <p:sp>
        <p:nvSpPr>
          <p:cNvPr id="6" name="Text 4">
            <a:extLst>
              <a:ext uri="{FF2B5EF4-FFF2-40B4-BE49-F238E27FC236}">
                <a16:creationId xmlns:a16="http://schemas.microsoft.com/office/drawing/2014/main" id="{7D2B4BBF-9512-E28C-6549-AE42AF87998E}"/>
              </a:ext>
            </a:extLst>
          </p:cNvPr>
          <p:cNvSpPr/>
          <p:nvPr/>
        </p:nvSpPr>
        <p:spPr>
          <a:xfrm>
            <a:off x="7349414" y="3295520"/>
            <a:ext cx="6185535" cy="1149072"/>
          </a:xfrm>
          <a:prstGeom prst="rect">
            <a:avLst/>
          </a:prstGeom>
          <a:noFill/>
          <a:ln/>
        </p:spPr>
        <p:txBody>
          <a:bodyPr wrap="square" lIns="0" tIns="0" rIns="0" bIns="0" rtlCol="0" anchor="t"/>
          <a:lstStyle/>
          <a:p>
            <a:pPr marL="0" indent="0">
              <a:lnSpc>
                <a:spcPts val="3000"/>
              </a:lnSpc>
              <a:buNone/>
            </a:pPr>
            <a:r>
              <a:rPr lang="en-US" sz="1850" kern="0" spc="-38" dirty="0">
                <a:solidFill>
                  <a:srgbClr val="272525"/>
                </a:solidFill>
                <a:latin typeface="Bookman Old Style" panose="02050604050505020204" pitchFamily="18" charset="0"/>
                <a:ea typeface="Source Sans Pro" pitchFamily="34" charset="-122"/>
                <a:cs typeface="Source Sans Pro" pitchFamily="34" charset="-120"/>
              </a:rPr>
              <a:t>The algorithm assigns a class to a new data point by calculating the distance to its k nearest neighbors and selecting the most frequent class among them.</a:t>
            </a:r>
            <a:endParaRPr lang="en-US" sz="1850" dirty="0">
              <a:latin typeface="Bookman Old Style" panose="02050604050505020204" pitchFamily="18" charset="0"/>
            </a:endParaRPr>
          </a:p>
        </p:txBody>
      </p:sp>
      <p:pic>
        <p:nvPicPr>
          <p:cNvPr id="7" name="Picture 6">
            <a:extLst>
              <a:ext uri="{FF2B5EF4-FFF2-40B4-BE49-F238E27FC236}">
                <a16:creationId xmlns:a16="http://schemas.microsoft.com/office/drawing/2014/main" id="{0195A7BB-E14F-CEFD-2728-DA0BD50D3D09}"/>
              </a:ext>
            </a:extLst>
          </p:cNvPr>
          <p:cNvPicPr>
            <a:picLocks noChangeAspect="1"/>
          </p:cNvPicPr>
          <p:nvPr/>
        </p:nvPicPr>
        <p:blipFill>
          <a:blip r:embed="rId3">
            <a:duotone>
              <a:prstClr val="black"/>
              <a:srgbClr val="D3BA68">
                <a:tint val="45000"/>
                <a:satMod val="400000"/>
              </a:srgbClr>
            </a:duotone>
          </a:blip>
          <a:srcRect t="9045" r="22078" b="7435"/>
          <a:stretch/>
        </p:blipFill>
        <p:spPr>
          <a:xfrm>
            <a:off x="837724" y="2201778"/>
            <a:ext cx="8778671" cy="3104147"/>
          </a:xfrm>
          <a:prstGeom prst="rect">
            <a:avLst/>
          </a:prstGeom>
        </p:spPr>
      </p:pic>
      <p:sp>
        <p:nvSpPr>
          <p:cNvPr id="8" name="Rectangle 1">
            <a:extLst>
              <a:ext uri="{FF2B5EF4-FFF2-40B4-BE49-F238E27FC236}">
                <a16:creationId xmlns:a16="http://schemas.microsoft.com/office/drawing/2014/main" id="{870ED6B3-1972-76D9-5427-86A7542E8444}"/>
              </a:ext>
            </a:extLst>
          </p:cNvPr>
          <p:cNvSpPr>
            <a:spLocks noChangeArrowheads="1"/>
          </p:cNvSpPr>
          <p:nvPr/>
        </p:nvSpPr>
        <p:spPr bwMode="auto">
          <a:xfrm>
            <a:off x="1058777" y="5891258"/>
            <a:ext cx="611204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a:t>
            </a:r>
            <a:r>
              <a:rPr lang="en-US" altLang="en-US" sz="2800" dirty="0" err="1">
                <a:latin typeface="Bookman Old Style" panose="02050604050505020204" pitchFamily="18" charset="0"/>
              </a:rPr>
              <a:t>X_test</a:t>
            </a:r>
            <a:r>
              <a:rPr lang="en-US" altLang="en-US" sz="2800" dirty="0">
                <a:latin typeface="Bookman Old Style" panose="02050604050505020204" pitchFamily="18" charset="0"/>
              </a:rPr>
              <a:t>): [4, 1, </a:t>
            </a:r>
            <a:r>
              <a:rPr lang="en-US" altLang="en-US" sz="2800" dirty="0">
                <a:solidFill>
                  <a:srgbClr val="FF0000"/>
                </a:solidFill>
                <a:highlight>
                  <a:srgbClr val="FFFF00"/>
                </a:highlight>
                <a:latin typeface="Bookman Old Style" panose="02050604050505020204" pitchFamily="18" charset="0"/>
              </a:rPr>
              <a:t>?</a:t>
            </a:r>
            <a:r>
              <a:rPr lang="en-US" altLang="en-US" sz="2800" dirty="0">
                <a:latin typeface="Bookman Old Style" panose="02050604050505020204" pitchFamily="18" charset="0"/>
              </a:rPr>
              <a:t>,]</a:t>
            </a:r>
          </a:p>
        </p:txBody>
      </p:sp>
    </p:spTree>
    <p:extLst>
      <p:ext uri="{BB962C8B-B14F-4D97-AF65-F5344CB8AC3E}">
        <p14:creationId xmlns:p14="http://schemas.microsoft.com/office/powerpoint/2010/main" val="2932415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A4C08D-B2EF-6791-EF15-95D1A90AB5DC}"/>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B03525AD-0996-3822-985E-59A788B87FCC}"/>
              </a:ext>
            </a:extLst>
          </p:cNvPr>
          <p:cNvSpPr/>
          <p:nvPr/>
        </p:nvSpPr>
        <p:spPr>
          <a:xfrm>
            <a:off x="624445" y="647832"/>
            <a:ext cx="10504765" cy="704017"/>
          </a:xfrm>
          <a:prstGeom prst="rect">
            <a:avLst/>
          </a:prstGeom>
          <a:noFill/>
          <a:ln/>
        </p:spPr>
        <p:txBody>
          <a:bodyPr wrap="none" lIns="0" tIns="0" rIns="0" bIns="0" rtlCol="0" anchor="t"/>
          <a:lstStyle/>
          <a:p>
            <a:pPr marL="0" indent="0">
              <a:lnSpc>
                <a:spcPts val="5500"/>
              </a:lnSpc>
              <a:buNone/>
            </a:pPr>
            <a:r>
              <a:rPr lang="en-US" sz="4400" kern="0" spc="-89" dirty="0">
                <a:solidFill>
                  <a:srgbClr val="D73AD7"/>
                </a:solidFill>
                <a:latin typeface="Bookman Old Style" panose="02050604050505020204" pitchFamily="18" charset="0"/>
                <a:ea typeface="Source Serif Pro Semi Bold" pitchFamily="34" charset="-122"/>
                <a:cs typeface="Source Serif Pro Semi Bold" pitchFamily="34" charset="-120"/>
              </a:rPr>
              <a:t>KNN ILLUSTRATION</a:t>
            </a:r>
            <a:endParaRPr lang="en-US" sz="4400" dirty="0">
              <a:latin typeface="Bookman Old Style" panose="02050604050505020204" pitchFamily="18" charset="0"/>
            </a:endParaRPr>
          </a:p>
        </p:txBody>
      </p:sp>
      <p:sp>
        <p:nvSpPr>
          <p:cNvPr id="6" name="Text 4">
            <a:extLst>
              <a:ext uri="{FF2B5EF4-FFF2-40B4-BE49-F238E27FC236}">
                <a16:creationId xmlns:a16="http://schemas.microsoft.com/office/drawing/2014/main" id="{A52ED5A7-49DD-811E-33E0-EF09FBC94654}"/>
              </a:ext>
            </a:extLst>
          </p:cNvPr>
          <p:cNvSpPr/>
          <p:nvPr/>
        </p:nvSpPr>
        <p:spPr>
          <a:xfrm>
            <a:off x="7349414" y="3295520"/>
            <a:ext cx="6185535" cy="1149072"/>
          </a:xfrm>
          <a:prstGeom prst="rect">
            <a:avLst/>
          </a:prstGeom>
          <a:noFill/>
          <a:ln/>
        </p:spPr>
        <p:txBody>
          <a:bodyPr wrap="square" lIns="0" tIns="0" rIns="0" bIns="0" rtlCol="0" anchor="t"/>
          <a:lstStyle/>
          <a:p>
            <a:pPr marL="0" indent="0">
              <a:lnSpc>
                <a:spcPts val="3000"/>
              </a:lnSpc>
              <a:buNone/>
            </a:pPr>
            <a:r>
              <a:rPr lang="en-US" sz="1850" kern="0" spc="-38" dirty="0">
                <a:solidFill>
                  <a:srgbClr val="272525"/>
                </a:solidFill>
                <a:latin typeface="Bookman Old Style" panose="02050604050505020204" pitchFamily="18" charset="0"/>
                <a:ea typeface="Source Sans Pro" pitchFamily="34" charset="-122"/>
                <a:cs typeface="Source Sans Pro" pitchFamily="34" charset="-120"/>
              </a:rPr>
              <a:t>The algorithm assigns a class to a new data point by calculating the distance to its k nearest neighbors and selecting the most frequent class among them.</a:t>
            </a:r>
            <a:endParaRPr lang="en-US" sz="1850" dirty="0">
              <a:latin typeface="Bookman Old Style" panose="02050604050505020204" pitchFamily="18" charset="0"/>
            </a:endParaRPr>
          </a:p>
        </p:txBody>
      </p:sp>
      <p:sp>
        <p:nvSpPr>
          <p:cNvPr id="8" name="Rectangle 1">
            <a:extLst>
              <a:ext uri="{FF2B5EF4-FFF2-40B4-BE49-F238E27FC236}">
                <a16:creationId xmlns:a16="http://schemas.microsoft.com/office/drawing/2014/main" id="{45D73BE6-4394-C7B4-9531-B6CB8B5DCD52}"/>
              </a:ext>
            </a:extLst>
          </p:cNvPr>
          <p:cNvSpPr>
            <a:spLocks noChangeArrowheads="1"/>
          </p:cNvSpPr>
          <p:nvPr/>
        </p:nvSpPr>
        <p:spPr bwMode="auto">
          <a:xfrm>
            <a:off x="11032957" y="1660831"/>
            <a:ext cx="3501190" cy="6124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t>(</a:t>
            </a:r>
            <a:r>
              <a:rPr lang="en-US" altLang="en-US" sz="2800" dirty="0" err="1"/>
              <a:t>X_test</a:t>
            </a:r>
            <a:r>
              <a:rPr lang="en-US" altLang="en-US" sz="2800" dirty="0"/>
              <a:t>): [4, 1,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latin typeface="Bookman Old Style" panose="0205060405050502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IN" sz="2800" dirty="0"/>
              <a:t>1.choose </a:t>
            </a:r>
            <a:r>
              <a:rPr lang="en-IN" sz="2800" b="1" dirty="0"/>
              <a:t>k = 2</a:t>
            </a:r>
            <a:endParaRPr lang="en-US" sz="2800" b="1" dirty="0">
              <a:latin typeface="Bookman Old Style" panose="0205060405050502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b="1" dirty="0">
              <a:latin typeface="Bookman Old Style" panose="0205060405050502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b="1" dirty="0">
                <a:latin typeface="Bookman Old Style" panose="02050604050505020204" pitchFamily="18" charset="0"/>
              </a:rPr>
              <a:t>2. K-NN</a:t>
            </a:r>
          </a:p>
          <a:p>
            <a:pPr marL="0" marR="0" lvl="0" indent="0" algn="l" defTabSz="914400" rtl="0" eaLnBrk="0" fontAlgn="base" latinLnBrk="0" hangingPunct="0">
              <a:lnSpc>
                <a:spcPct val="100000"/>
              </a:lnSpc>
              <a:spcBef>
                <a:spcPct val="0"/>
              </a:spcBef>
              <a:spcAft>
                <a:spcPct val="0"/>
              </a:spcAft>
              <a:buClrTx/>
              <a:buSzTx/>
              <a:buFontTx/>
              <a:buNone/>
              <a:tabLst/>
            </a:pPr>
            <a:r>
              <a:rPr lang="en-US" sz="2800" dirty="0"/>
              <a:t>    </a:t>
            </a:r>
            <a:r>
              <a:rPr lang="en-US" sz="2800" dirty="0">
                <a:solidFill>
                  <a:srgbClr val="FF0000"/>
                </a:solidFill>
                <a:highlight>
                  <a:srgbClr val="FFFF00"/>
                </a:highlight>
              </a:rPr>
              <a:t>Alice</a:t>
            </a:r>
            <a:r>
              <a:rPr lang="en-US" sz="2800" dirty="0"/>
              <a:t> (0.0 </a:t>
            </a:r>
            <a:r>
              <a:rPr lang="en-US" sz="2800" dirty="0" err="1"/>
              <a:t>dist</a:t>
            </a:r>
            <a:r>
              <a:rPr lang="en-US" sz="28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sz="2800" dirty="0"/>
              <a:t>    </a:t>
            </a:r>
            <a:r>
              <a:rPr lang="en-US" sz="2800" dirty="0">
                <a:solidFill>
                  <a:srgbClr val="FF0000"/>
                </a:solidFill>
                <a:highlight>
                  <a:srgbClr val="FFFF00"/>
                </a:highlight>
              </a:rPr>
              <a:t>Carol</a:t>
            </a:r>
            <a:r>
              <a:rPr lang="en-US" sz="2800" dirty="0"/>
              <a:t> (1.41 </a:t>
            </a:r>
            <a:r>
              <a:rPr lang="en-US" sz="2800" dirty="0" err="1"/>
              <a:t>dist</a:t>
            </a:r>
            <a:r>
              <a:rPr lang="en-US" sz="2800" dirty="0"/>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t>3.</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t>4. </a:t>
            </a:r>
            <a:r>
              <a:rPr lang="en-US" sz="2800" b="1" dirty="0"/>
              <a:t>New User’s predicted rating for Movie A is 4.5</a:t>
            </a:r>
            <a:r>
              <a:rPr lang="en-US" sz="2800" dirty="0"/>
              <a:t>.</a:t>
            </a:r>
            <a:endParaRPr lang="en-US" altLang="en-US" sz="2800" dirty="0"/>
          </a:p>
        </p:txBody>
      </p:sp>
      <p:pic>
        <p:nvPicPr>
          <p:cNvPr id="4" name="Picture 3">
            <a:extLst>
              <a:ext uri="{FF2B5EF4-FFF2-40B4-BE49-F238E27FC236}">
                <a16:creationId xmlns:a16="http://schemas.microsoft.com/office/drawing/2014/main" id="{0870969F-6547-A901-336B-83AAD10D26CC}"/>
              </a:ext>
            </a:extLst>
          </p:cNvPr>
          <p:cNvPicPr>
            <a:picLocks noChangeAspect="1"/>
          </p:cNvPicPr>
          <p:nvPr/>
        </p:nvPicPr>
        <p:blipFill>
          <a:blip r:embed="rId3"/>
          <a:stretch>
            <a:fillRect/>
          </a:stretch>
        </p:blipFill>
        <p:spPr>
          <a:xfrm>
            <a:off x="624445" y="1706713"/>
            <a:ext cx="10009891" cy="5023690"/>
          </a:xfrm>
          <a:prstGeom prst="rect">
            <a:avLst/>
          </a:prstGeom>
        </p:spPr>
      </p:pic>
      <p:pic>
        <p:nvPicPr>
          <p:cNvPr id="10" name="Picture 9">
            <a:extLst>
              <a:ext uri="{FF2B5EF4-FFF2-40B4-BE49-F238E27FC236}">
                <a16:creationId xmlns:a16="http://schemas.microsoft.com/office/drawing/2014/main" id="{F0CEE7C0-E80C-5F4E-1241-3E229B0601E3}"/>
              </a:ext>
            </a:extLst>
          </p:cNvPr>
          <p:cNvPicPr>
            <a:picLocks noChangeAspect="1"/>
          </p:cNvPicPr>
          <p:nvPr/>
        </p:nvPicPr>
        <p:blipFill>
          <a:blip r:embed="rId4"/>
          <a:stretch>
            <a:fillRect/>
          </a:stretch>
        </p:blipFill>
        <p:spPr>
          <a:xfrm>
            <a:off x="11555707" y="5200561"/>
            <a:ext cx="1486107" cy="609685"/>
          </a:xfrm>
          <a:prstGeom prst="rect">
            <a:avLst/>
          </a:prstGeom>
        </p:spPr>
      </p:pic>
    </p:spTree>
    <p:extLst>
      <p:ext uri="{BB962C8B-B14F-4D97-AF65-F5344CB8AC3E}">
        <p14:creationId xmlns:p14="http://schemas.microsoft.com/office/powerpoint/2010/main" val="1076257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37724" y="781645"/>
            <a:ext cx="7945329" cy="1408033"/>
          </a:xfrm>
          <a:prstGeom prst="rect">
            <a:avLst/>
          </a:prstGeom>
          <a:noFill/>
          <a:ln/>
        </p:spPr>
        <p:txBody>
          <a:bodyPr wrap="square" lIns="0" tIns="0" rIns="0" bIns="0" rtlCol="0" anchor="t"/>
          <a:lstStyle/>
          <a:p>
            <a:pPr marL="0" indent="0">
              <a:lnSpc>
                <a:spcPts val="5500"/>
              </a:lnSpc>
              <a:buNone/>
            </a:pPr>
            <a:r>
              <a:rPr lang="en-US" sz="4400" kern="0" spc="-89" dirty="0">
                <a:solidFill>
                  <a:srgbClr val="D73AD7"/>
                </a:solidFill>
                <a:latin typeface="Bookman Old Style" panose="02050604050505020204" pitchFamily="18" charset="0"/>
                <a:ea typeface="Source Serif Pro Semi Bold" pitchFamily="34" charset="-122"/>
                <a:cs typeface="Source Serif Pro Semi Bold" pitchFamily="34" charset="-120"/>
              </a:rPr>
              <a:t>Support Vector Classifier (SVC)</a:t>
            </a:r>
            <a:endParaRPr lang="en-US" sz="4400" dirty="0">
              <a:latin typeface="Bookman Old Style" panose="02050604050505020204" pitchFamily="18" charset="0"/>
            </a:endParaRPr>
          </a:p>
        </p:txBody>
      </p:sp>
      <p:sp>
        <p:nvSpPr>
          <p:cNvPr id="4" name="Shape 1"/>
          <p:cNvSpPr/>
          <p:nvPr/>
        </p:nvSpPr>
        <p:spPr>
          <a:xfrm>
            <a:off x="837724" y="2548652"/>
            <a:ext cx="3614618" cy="2904530"/>
          </a:xfrm>
          <a:prstGeom prst="roundRect">
            <a:avLst>
              <a:gd name="adj" fmla="val 3461"/>
            </a:avLst>
          </a:prstGeom>
          <a:solidFill>
            <a:srgbClr val="F4D4F7"/>
          </a:solidFill>
          <a:ln w="7620">
            <a:solidFill>
              <a:srgbClr val="DABADD"/>
            </a:solidFill>
            <a:prstDash val="solid"/>
          </a:ln>
        </p:spPr>
        <p:txBody>
          <a:bodyPr/>
          <a:lstStyle/>
          <a:p>
            <a:endParaRPr lang="en-IN">
              <a:latin typeface="Bookman Old Style" panose="02050604050505020204" pitchFamily="18" charset="0"/>
            </a:endParaRPr>
          </a:p>
        </p:txBody>
      </p:sp>
      <p:sp>
        <p:nvSpPr>
          <p:cNvPr id="5" name="Text 2"/>
          <p:cNvSpPr/>
          <p:nvPr/>
        </p:nvSpPr>
        <p:spPr>
          <a:xfrm>
            <a:off x="1084659" y="2795588"/>
            <a:ext cx="2816185" cy="351949"/>
          </a:xfrm>
          <a:prstGeom prst="rect">
            <a:avLst/>
          </a:prstGeom>
          <a:noFill/>
          <a:ln/>
        </p:spPr>
        <p:txBody>
          <a:bodyPr wrap="none" lIns="0" tIns="0" rIns="0" bIns="0" rtlCol="0" anchor="t"/>
          <a:lstStyle/>
          <a:p>
            <a:pPr marL="0" indent="0">
              <a:lnSpc>
                <a:spcPts val="2750"/>
              </a:lnSpc>
              <a:buNone/>
            </a:pPr>
            <a:r>
              <a:rPr lang="en-US" sz="2200" b="1" kern="0" spc="-44" dirty="0">
                <a:solidFill>
                  <a:srgbClr val="272525"/>
                </a:solidFill>
                <a:latin typeface="Bookman Old Style" panose="02050604050505020204" pitchFamily="18" charset="0"/>
                <a:ea typeface="Source Serif Pro Semi Bold" pitchFamily="34" charset="-122"/>
                <a:cs typeface="Source Serif Pro Semi Bold" pitchFamily="34" charset="-120"/>
              </a:rPr>
              <a:t>Margin Maximization</a:t>
            </a:r>
            <a:endParaRPr lang="en-US" sz="2200" b="1" dirty="0">
              <a:latin typeface="Bookman Old Style" panose="02050604050505020204" pitchFamily="18" charset="0"/>
            </a:endParaRPr>
          </a:p>
        </p:txBody>
      </p:sp>
      <p:sp>
        <p:nvSpPr>
          <p:cNvPr id="6" name="Text 3"/>
          <p:cNvSpPr/>
          <p:nvPr/>
        </p:nvSpPr>
        <p:spPr>
          <a:xfrm>
            <a:off x="1084659" y="3291126"/>
            <a:ext cx="3120747" cy="1532096"/>
          </a:xfrm>
          <a:prstGeom prst="rect">
            <a:avLst/>
          </a:prstGeom>
          <a:noFill/>
          <a:ln/>
        </p:spPr>
        <p:txBody>
          <a:bodyPr wrap="square" lIns="0" tIns="0" rIns="0" bIns="0" rtlCol="0" anchor="t"/>
          <a:lstStyle/>
          <a:p>
            <a:pPr marL="0" indent="0">
              <a:lnSpc>
                <a:spcPts val="3000"/>
              </a:lnSpc>
              <a:buNone/>
            </a:pPr>
            <a:r>
              <a:rPr lang="en-US" sz="1850" kern="0" spc="-38" dirty="0">
                <a:solidFill>
                  <a:srgbClr val="272525"/>
                </a:solidFill>
                <a:latin typeface="Bookman Old Style" panose="02050604050505020204" pitchFamily="18" charset="0"/>
                <a:ea typeface="Source Sans Pro" pitchFamily="34" charset="-122"/>
                <a:cs typeface="Source Sans Pro" pitchFamily="34" charset="-120"/>
              </a:rPr>
              <a:t>SVC aims to find the best hyperplane that separates data points into distinct classes with the maximum margin.</a:t>
            </a:r>
            <a:endParaRPr lang="en-US" sz="1850" dirty="0">
              <a:latin typeface="Bookman Old Style" panose="02050604050505020204" pitchFamily="18" charset="0"/>
            </a:endParaRPr>
          </a:p>
        </p:txBody>
      </p:sp>
      <p:sp>
        <p:nvSpPr>
          <p:cNvPr id="7" name="Shape 4"/>
          <p:cNvSpPr/>
          <p:nvPr/>
        </p:nvSpPr>
        <p:spPr>
          <a:xfrm>
            <a:off x="4691658" y="2548652"/>
            <a:ext cx="3614618" cy="2904530"/>
          </a:xfrm>
          <a:prstGeom prst="roundRect">
            <a:avLst>
              <a:gd name="adj" fmla="val 3461"/>
            </a:avLst>
          </a:prstGeom>
          <a:solidFill>
            <a:srgbClr val="F4D4F7"/>
          </a:solidFill>
          <a:ln w="7620">
            <a:solidFill>
              <a:srgbClr val="DABADD"/>
            </a:solidFill>
            <a:prstDash val="solid"/>
          </a:ln>
        </p:spPr>
        <p:txBody>
          <a:bodyPr/>
          <a:lstStyle/>
          <a:p>
            <a:endParaRPr lang="en-IN" dirty="0">
              <a:latin typeface="Bookman Old Style" panose="02050604050505020204" pitchFamily="18" charset="0"/>
            </a:endParaRPr>
          </a:p>
        </p:txBody>
      </p:sp>
      <p:sp>
        <p:nvSpPr>
          <p:cNvPr id="8" name="Text 5"/>
          <p:cNvSpPr/>
          <p:nvPr/>
        </p:nvSpPr>
        <p:spPr>
          <a:xfrm>
            <a:off x="4938593" y="2795588"/>
            <a:ext cx="2816185" cy="351949"/>
          </a:xfrm>
          <a:prstGeom prst="rect">
            <a:avLst/>
          </a:prstGeom>
          <a:noFill/>
          <a:ln/>
        </p:spPr>
        <p:txBody>
          <a:bodyPr wrap="none" lIns="0" tIns="0" rIns="0" bIns="0" rtlCol="0" anchor="t"/>
          <a:lstStyle/>
          <a:p>
            <a:pPr marL="0" indent="0">
              <a:lnSpc>
                <a:spcPts val="2750"/>
              </a:lnSpc>
              <a:buNone/>
            </a:pPr>
            <a:r>
              <a:rPr lang="en-US" sz="2200" b="1" kern="0" spc="-44" dirty="0">
                <a:solidFill>
                  <a:srgbClr val="272525"/>
                </a:solidFill>
                <a:latin typeface="Bookman Old Style" panose="02050604050505020204" pitchFamily="18" charset="0"/>
                <a:ea typeface="Source Serif Pro Semi Bold" pitchFamily="34" charset="-122"/>
                <a:cs typeface="Source Serif Pro Semi Bold" pitchFamily="34" charset="-120"/>
              </a:rPr>
              <a:t>Support Vectors</a:t>
            </a:r>
            <a:endParaRPr lang="en-US" sz="2200" b="1" dirty="0">
              <a:latin typeface="Bookman Old Style" panose="02050604050505020204" pitchFamily="18" charset="0"/>
            </a:endParaRPr>
          </a:p>
        </p:txBody>
      </p:sp>
      <p:sp>
        <p:nvSpPr>
          <p:cNvPr id="9" name="Text 6"/>
          <p:cNvSpPr/>
          <p:nvPr/>
        </p:nvSpPr>
        <p:spPr>
          <a:xfrm>
            <a:off x="4938593" y="3291126"/>
            <a:ext cx="3120747" cy="1915120"/>
          </a:xfrm>
          <a:prstGeom prst="rect">
            <a:avLst/>
          </a:prstGeom>
          <a:noFill/>
          <a:ln/>
        </p:spPr>
        <p:txBody>
          <a:bodyPr wrap="square" lIns="0" tIns="0" rIns="0" bIns="0" rtlCol="0" anchor="t"/>
          <a:lstStyle/>
          <a:p>
            <a:pPr marL="0" indent="0">
              <a:lnSpc>
                <a:spcPts val="3000"/>
              </a:lnSpc>
              <a:buNone/>
            </a:pPr>
            <a:r>
              <a:rPr lang="en-US" sz="1850" kern="0" spc="-38" dirty="0">
                <a:solidFill>
                  <a:srgbClr val="272525"/>
                </a:solidFill>
                <a:latin typeface="Bookman Old Style" panose="02050604050505020204" pitchFamily="18" charset="0"/>
                <a:ea typeface="Source Sans Pro" pitchFamily="34" charset="-122"/>
                <a:cs typeface="Source Sans Pro" pitchFamily="34" charset="-120"/>
              </a:rPr>
              <a:t>The points closest to the hyperplane, called support vectors, play a crucial role in determining the hyperplane's position.</a:t>
            </a:r>
            <a:endParaRPr lang="en-US" sz="1850" dirty="0">
              <a:latin typeface="Bookman Old Style" panose="02050604050505020204" pitchFamily="18" charset="0"/>
            </a:endParaRPr>
          </a:p>
        </p:txBody>
      </p:sp>
      <p:sp>
        <p:nvSpPr>
          <p:cNvPr id="10" name="Shape 7"/>
          <p:cNvSpPr/>
          <p:nvPr/>
        </p:nvSpPr>
        <p:spPr>
          <a:xfrm>
            <a:off x="837724" y="5692497"/>
            <a:ext cx="7468553" cy="2007714"/>
          </a:xfrm>
          <a:prstGeom prst="roundRect">
            <a:avLst>
              <a:gd name="adj" fmla="val 5727"/>
            </a:avLst>
          </a:prstGeom>
          <a:solidFill>
            <a:srgbClr val="F4D4F7"/>
          </a:solidFill>
          <a:ln w="7620">
            <a:solidFill>
              <a:srgbClr val="DABADD"/>
            </a:solidFill>
            <a:prstDash val="solid"/>
          </a:ln>
        </p:spPr>
        <p:txBody>
          <a:bodyPr/>
          <a:lstStyle/>
          <a:p>
            <a:endParaRPr lang="en-IN">
              <a:latin typeface="Bookman Old Style" panose="02050604050505020204" pitchFamily="18" charset="0"/>
            </a:endParaRPr>
          </a:p>
        </p:txBody>
      </p:sp>
      <p:sp>
        <p:nvSpPr>
          <p:cNvPr id="11" name="Text 8"/>
          <p:cNvSpPr/>
          <p:nvPr/>
        </p:nvSpPr>
        <p:spPr>
          <a:xfrm>
            <a:off x="1084659" y="5939433"/>
            <a:ext cx="2816185" cy="351949"/>
          </a:xfrm>
          <a:prstGeom prst="rect">
            <a:avLst/>
          </a:prstGeom>
          <a:noFill/>
          <a:ln/>
        </p:spPr>
        <p:txBody>
          <a:bodyPr wrap="none" lIns="0" tIns="0" rIns="0" bIns="0" rtlCol="0" anchor="t"/>
          <a:lstStyle/>
          <a:p>
            <a:pPr marL="0" indent="0">
              <a:lnSpc>
                <a:spcPts val="2750"/>
              </a:lnSpc>
              <a:buNone/>
            </a:pPr>
            <a:r>
              <a:rPr lang="en-US" sz="2200" b="1" kern="0" spc="-44" dirty="0">
                <a:solidFill>
                  <a:srgbClr val="272525"/>
                </a:solidFill>
                <a:latin typeface="Bookman Old Style" panose="02050604050505020204" pitchFamily="18" charset="0"/>
                <a:ea typeface="Source Serif Pro Semi Bold" pitchFamily="34" charset="-122"/>
                <a:cs typeface="Source Serif Pro Semi Bold" pitchFamily="34" charset="-120"/>
              </a:rPr>
              <a:t>Kernel Trick</a:t>
            </a:r>
            <a:endParaRPr lang="en-US" sz="2200" b="1" dirty="0">
              <a:latin typeface="Bookman Old Style" panose="02050604050505020204" pitchFamily="18" charset="0"/>
            </a:endParaRPr>
          </a:p>
        </p:txBody>
      </p:sp>
      <p:sp>
        <p:nvSpPr>
          <p:cNvPr id="12" name="Text 9"/>
          <p:cNvSpPr/>
          <p:nvPr/>
        </p:nvSpPr>
        <p:spPr>
          <a:xfrm>
            <a:off x="1084659" y="6434971"/>
            <a:ext cx="6974681" cy="1265240"/>
          </a:xfrm>
          <a:prstGeom prst="rect">
            <a:avLst/>
          </a:prstGeom>
          <a:noFill/>
          <a:ln/>
        </p:spPr>
        <p:txBody>
          <a:bodyPr wrap="square" lIns="0" tIns="0" rIns="0" bIns="0" rtlCol="0" anchor="t"/>
          <a:lstStyle/>
          <a:p>
            <a:pPr marL="0" indent="0">
              <a:lnSpc>
                <a:spcPts val="3000"/>
              </a:lnSpc>
              <a:buNone/>
            </a:pPr>
            <a:r>
              <a:rPr lang="en-US" sz="1850" kern="0" spc="-38" dirty="0">
                <a:solidFill>
                  <a:srgbClr val="272525"/>
                </a:solidFill>
                <a:latin typeface="Bookman Old Style" panose="02050604050505020204" pitchFamily="18" charset="0"/>
                <a:ea typeface="Source Sans Pro" pitchFamily="34" charset="-122"/>
                <a:cs typeface="Source Sans Pro" pitchFamily="34" charset="-120"/>
              </a:rPr>
              <a:t>SVC can be extended to handle non-linear data by using kernel functions that transform the data into a </a:t>
            </a:r>
            <a:r>
              <a:rPr lang="en-US" sz="1850" kern="0" spc="-38" dirty="0">
                <a:solidFill>
                  <a:srgbClr val="FF0000"/>
                </a:solidFill>
                <a:highlight>
                  <a:srgbClr val="FFFF00"/>
                </a:highlight>
                <a:latin typeface="Bookman Old Style" panose="02050604050505020204" pitchFamily="18" charset="0"/>
                <a:ea typeface="Source Sans Pro" pitchFamily="34" charset="-122"/>
                <a:cs typeface="Source Sans Pro" pitchFamily="34" charset="-120"/>
              </a:rPr>
              <a:t>higher-dimensional space.</a:t>
            </a:r>
            <a:endParaRPr lang="en-US" sz="1850" dirty="0">
              <a:solidFill>
                <a:srgbClr val="FF0000"/>
              </a:solidFill>
              <a:highlight>
                <a:srgbClr val="FFFF00"/>
              </a:highlight>
              <a:latin typeface="Bookman Old Style" panose="0205060405050502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3" name="Text 0"/>
          <p:cNvSpPr/>
          <p:nvPr/>
        </p:nvSpPr>
        <p:spPr>
          <a:xfrm>
            <a:off x="837724" y="1124903"/>
            <a:ext cx="7468553" cy="1408033"/>
          </a:xfrm>
          <a:prstGeom prst="rect">
            <a:avLst/>
          </a:prstGeom>
          <a:noFill/>
          <a:ln/>
        </p:spPr>
        <p:txBody>
          <a:bodyPr wrap="square" lIns="0" tIns="0" rIns="0" bIns="0" rtlCol="0" anchor="t"/>
          <a:lstStyle/>
          <a:p>
            <a:pPr marL="0" indent="0">
              <a:lnSpc>
                <a:spcPts val="5500"/>
              </a:lnSpc>
              <a:buNone/>
            </a:pPr>
            <a:r>
              <a:rPr lang="en-US" sz="4400" kern="0" spc="-89" dirty="0">
                <a:solidFill>
                  <a:srgbClr val="D73AD7"/>
                </a:solidFill>
                <a:latin typeface="Bookman Old Style" panose="02050604050505020204" pitchFamily="18" charset="0"/>
                <a:ea typeface="Source Serif Pro Semi Bold" pitchFamily="34" charset="-122"/>
                <a:cs typeface="Source Serif Pro Semi Bold" pitchFamily="34" charset="-120"/>
              </a:rPr>
              <a:t>Illustrating the Hyperplane in SVC</a:t>
            </a:r>
            <a:endParaRPr lang="en-US" sz="4400" dirty="0">
              <a:latin typeface="Bookman Old Style" panose="02050604050505020204" pitchFamily="18" charset="0"/>
            </a:endParaRPr>
          </a:p>
        </p:txBody>
      </p:sp>
      <p:sp>
        <p:nvSpPr>
          <p:cNvPr id="4" name="Shape 1"/>
          <p:cNvSpPr/>
          <p:nvPr/>
        </p:nvSpPr>
        <p:spPr>
          <a:xfrm>
            <a:off x="808474" y="2891909"/>
            <a:ext cx="30480" cy="4212669"/>
          </a:xfrm>
          <a:prstGeom prst="roundRect">
            <a:avLst>
              <a:gd name="adj" fmla="val 329856"/>
            </a:avLst>
          </a:prstGeom>
          <a:solidFill>
            <a:srgbClr val="DABADD"/>
          </a:solidFill>
          <a:ln/>
        </p:spPr>
        <p:txBody>
          <a:bodyPr/>
          <a:lstStyle/>
          <a:p>
            <a:endParaRPr lang="en-IN">
              <a:latin typeface="Bookman Old Style" panose="02050604050505020204" pitchFamily="18" charset="0"/>
            </a:endParaRPr>
          </a:p>
        </p:txBody>
      </p:sp>
      <p:sp>
        <p:nvSpPr>
          <p:cNvPr id="5" name="Shape 2"/>
          <p:cNvSpPr/>
          <p:nvPr/>
        </p:nvSpPr>
        <p:spPr>
          <a:xfrm>
            <a:off x="1062494" y="3415070"/>
            <a:ext cx="837724" cy="30480"/>
          </a:xfrm>
          <a:prstGeom prst="roundRect">
            <a:avLst>
              <a:gd name="adj" fmla="val 329856"/>
            </a:avLst>
          </a:prstGeom>
          <a:solidFill>
            <a:srgbClr val="DABADD"/>
          </a:solidFill>
          <a:ln/>
        </p:spPr>
        <p:txBody>
          <a:bodyPr/>
          <a:lstStyle/>
          <a:p>
            <a:endParaRPr lang="en-IN">
              <a:latin typeface="Bookman Old Style" panose="02050604050505020204" pitchFamily="18" charset="0"/>
            </a:endParaRPr>
          </a:p>
        </p:txBody>
      </p:sp>
      <p:sp>
        <p:nvSpPr>
          <p:cNvPr id="6" name="Shape 3"/>
          <p:cNvSpPr/>
          <p:nvPr/>
        </p:nvSpPr>
        <p:spPr>
          <a:xfrm>
            <a:off x="554454" y="3161109"/>
            <a:ext cx="538520" cy="538520"/>
          </a:xfrm>
          <a:prstGeom prst="roundRect">
            <a:avLst>
              <a:gd name="adj" fmla="val 18670"/>
            </a:avLst>
          </a:prstGeom>
          <a:solidFill>
            <a:srgbClr val="F4D4F7"/>
          </a:solidFill>
          <a:ln w="7620">
            <a:solidFill>
              <a:srgbClr val="DABADD"/>
            </a:solidFill>
            <a:prstDash val="solid"/>
          </a:ln>
        </p:spPr>
        <p:txBody>
          <a:bodyPr/>
          <a:lstStyle/>
          <a:p>
            <a:endParaRPr lang="en-IN">
              <a:latin typeface="Bookman Old Style" panose="02050604050505020204" pitchFamily="18" charset="0"/>
            </a:endParaRPr>
          </a:p>
        </p:txBody>
      </p:sp>
      <p:sp>
        <p:nvSpPr>
          <p:cNvPr id="7" name="Text 4"/>
          <p:cNvSpPr/>
          <p:nvPr/>
        </p:nvSpPr>
        <p:spPr>
          <a:xfrm>
            <a:off x="739239" y="3261360"/>
            <a:ext cx="168950" cy="337899"/>
          </a:xfrm>
          <a:prstGeom prst="rect">
            <a:avLst/>
          </a:prstGeom>
          <a:noFill/>
          <a:ln/>
        </p:spPr>
        <p:txBody>
          <a:bodyPr wrap="none" lIns="0" tIns="0" rIns="0" bIns="0" rtlCol="0" anchor="t"/>
          <a:lstStyle/>
          <a:p>
            <a:pPr marL="0" indent="0" algn="ctr">
              <a:lnSpc>
                <a:spcPts val="2650"/>
              </a:lnSpc>
              <a:buNone/>
            </a:pPr>
            <a:r>
              <a:rPr lang="en-US" sz="2650" kern="0" spc="-53" dirty="0">
                <a:solidFill>
                  <a:srgbClr val="272525"/>
                </a:solidFill>
                <a:latin typeface="Bookman Old Style" panose="02050604050505020204" pitchFamily="18" charset="0"/>
                <a:ea typeface="Source Serif Pro Semi Bold" pitchFamily="34" charset="-122"/>
                <a:cs typeface="Source Serif Pro Semi Bold" pitchFamily="34" charset="-120"/>
              </a:rPr>
              <a:t>1</a:t>
            </a:r>
            <a:endParaRPr lang="en-US" sz="2650" dirty="0">
              <a:latin typeface="Bookman Old Style" panose="02050604050505020204" pitchFamily="18" charset="0"/>
            </a:endParaRPr>
          </a:p>
        </p:txBody>
      </p:sp>
      <p:sp>
        <p:nvSpPr>
          <p:cNvPr id="8" name="Text 5"/>
          <p:cNvSpPr/>
          <p:nvPr/>
        </p:nvSpPr>
        <p:spPr>
          <a:xfrm>
            <a:off x="2140307" y="3131225"/>
            <a:ext cx="5792986" cy="766048"/>
          </a:xfrm>
          <a:prstGeom prst="rect">
            <a:avLst/>
          </a:prstGeom>
          <a:noFill/>
          <a:ln/>
        </p:spPr>
        <p:txBody>
          <a:bodyPr wrap="square" lIns="0" tIns="0" rIns="0" bIns="0" rtlCol="0" anchor="t"/>
          <a:lstStyle/>
          <a:p>
            <a:pPr marL="0" indent="0" algn="l">
              <a:lnSpc>
                <a:spcPts val="3000"/>
              </a:lnSpc>
              <a:buNone/>
            </a:pPr>
            <a:r>
              <a:rPr lang="en-US" sz="1850" kern="0" spc="-38" dirty="0">
                <a:latin typeface="Bookman Old Style" panose="02050604050505020204" pitchFamily="18" charset="0"/>
                <a:ea typeface="Source Sans Pro" pitchFamily="34" charset="-122"/>
                <a:cs typeface="Source Sans Pro" pitchFamily="34" charset="-120"/>
              </a:rPr>
              <a:t>Imagine two groups of data points, like red and blue dots on a 2D plot.</a:t>
            </a:r>
            <a:endParaRPr lang="en-US" sz="1850" dirty="0">
              <a:latin typeface="Bookman Old Style" panose="02050604050505020204" pitchFamily="18" charset="0"/>
            </a:endParaRPr>
          </a:p>
        </p:txBody>
      </p:sp>
      <p:sp>
        <p:nvSpPr>
          <p:cNvPr id="9" name="Shape 6"/>
          <p:cNvSpPr/>
          <p:nvPr/>
        </p:nvSpPr>
        <p:spPr>
          <a:xfrm>
            <a:off x="1062494" y="4899065"/>
            <a:ext cx="837724" cy="30480"/>
          </a:xfrm>
          <a:prstGeom prst="roundRect">
            <a:avLst>
              <a:gd name="adj" fmla="val 329856"/>
            </a:avLst>
          </a:prstGeom>
          <a:solidFill>
            <a:srgbClr val="DABADD"/>
          </a:solidFill>
          <a:ln/>
        </p:spPr>
        <p:txBody>
          <a:bodyPr/>
          <a:lstStyle/>
          <a:p>
            <a:endParaRPr lang="en-IN">
              <a:latin typeface="Bookman Old Style" panose="02050604050505020204" pitchFamily="18" charset="0"/>
            </a:endParaRPr>
          </a:p>
        </p:txBody>
      </p:sp>
      <p:sp>
        <p:nvSpPr>
          <p:cNvPr id="10" name="Shape 7"/>
          <p:cNvSpPr/>
          <p:nvPr/>
        </p:nvSpPr>
        <p:spPr>
          <a:xfrm>
            <a:off x="554454" y="4645104"/>
            <a:ext cx="538520" cy="538520"/>
          </a:xfrm>
          <a:prstGeom prst="roundRect">
            <a:avLst>
              <a:gd name="adj" fmla="val 18670"/>
            </a:avLst>
          </a:prstGeom>
          <a:solidFill>
            <a:srgbClr val="F4D4F7"/>
          </a:solidFill>
          <a:ln w="7620">
            <a:solidFill>
              <a:srgbClr val="DABADD"/>
            </a:solidFill>
            <a:prstDash val="solid"/>
          </a:ln>
        </p:spPr>
        <p:txBody>
          <a:bodyPr/>
          <a:lstStyle/>
          <a:p>
            <a:endParaRPr lang="en-IN">
              <a:latin typeface="Bookman Old Style" panose="02050604050505020204" pitchFamily="18" charset="0"/>
            </a:endParaRPr>
          </a:p>
        </p:txBody>
      </p:sp>
      <p:sp>
        <p:nvSpPr>
          <p:cNvPr id="11" name="Text 8"/>
          <p:cNvSpPr/>
          <p:nvPr/>
        </p:nvSpPr>
        <p:spPr>
          <a:xfrm>
            <a:off x="739239" y="4745355"/>
            <a:ext cx="168950" cy="337899"/>
          </a:xfrm>
          <a:prstGeom prst="rect">
            <a:avLst/>
          </a:prstGeom>
          <a:noFill/>
          <a:ln/>
        </p:spPr>
        <p:txBody>
          <a:bodyPr wrap="none" lIns="0" tIns="0" rIns="0" bIns="0" rtlCol="0" anchor="t"/>
          <a:lstStyle/>
          <a:p>
            <a:pPr marL="0" indent="0" algn="ctr">
              <a:lnSpc>
                <a:spcPts val="2650"/>
              </a:lnSpc>
              <a:buNone/>
            </a:pPr>
            <a:r>
              <a:rPr lang="en-US" sz="2650" kern="0" spc="-53" dirty="0">
                <a:solidFill>
                  <a:srgbClr val="272525"/>
                </a:solidFill>
                <a:latin typeface="Bookman Old Style" panose="02050604050505020204" pitchFamily="18" charset="0"/>
                <a:ea typeface="Source Serif Pro Semi Bold" pitchFamily="34" charset="-122"/>
                <a:cs typeface="Source Serif Pro Semi Bold" pitchFamily="34" charset="-120"/>
              </a:rPr>
              <a:t>2</a:t>
            </a:r>
            <a:endParaRPr lang="en-US" sz="2650" dirty="0">
              <a:latin typeface="Bookman Old Style" panose="02050604050505020204" pitchFamily="18" charset="0"/>
            </a:endParaRPr>
          </a:p>
        </p:txBody>
      </p:sp>
      <p:sp>
        <p:nvSpPr>
          <p:cNvPr id="12" name="Text 9"/>
          <p:cNvSpPr/>
          <p:nvPr/>
        </p:nvSpPr>
        <p:spPr>
          <a:xfrm>
            <a:off x="2140307" y="4615220"/>
            <a:ext cx="5792986" cy="766048"/>
          </a:xfrm>
          <a:prstGeom prst="rect">
            <a:avLst/>
          </a:prstGeom>
          <a:noFill/>
          <a:ln/>
        </p:spPr>
        <p:txBody>
          <a:bodyPr wrap="square" lIns="0" tIns="0" rIns="0" bIns="0" rtlCol="0" anchor="t"/>
          <a:lstStyle/>
          <a:p>
            <a:pPr marL="0" indent="0" algn="l">
              <a:lnSpc>
                <a:spcPts val="3000"/>
              </a:lnSpc>
              <a:buNone/>
            </a:pPr>
            <a:r>
              <a:rPr lang="en-US" sz="1850" kern="0" spc="-38" dirty="0">
                <a:latin typeface="Bookman Old Style" panose="02050604050505020204" pitchFamily="18" charset="0"/>
                <a:ea typeface="Source Sans Pro" pitchFamily="34" charset="-122"/>
                <a:cs typeface="Source Sans Pro" pitchFamily="34" charset="-120"/>
              </a:rPr>
              <a:t>SVC finds a line, called a </a:t>
            </a:r>
            <a:r>
              <a:rPr lang="en-US" sz="1850" kern="0" spc="-38" dirty="0">
                <a:solidFill>
                  <a:srgbClr val="FF0000"/>
                </a:solidFill>
                <a:highlight>
                  <a:srgbClr val="FFFF00"/>
                </a:highlight>
                <a:latin typeface="Bookman Old Style" panose="02050604050505020204" pitchFamily="18" charset="0"/>
                <a:ea typeface="Source Sans Pro" pitchFamily="34" charset="-122"/>
                <a:cs typeface="Source Sans Pro" pitchFamily="34" charset="-120"/>
              </a:rPr>
              <a:t>hyperplane</a:t>
            </a:r>
            <a:r>
              <a:rPr lang="en-US" sz="1850" kern="0" spc="-38" dirty="0">
                <a:latin typeface="Bookman Old Style" panose="02050604050505020204" pitchFamily="18" charset="0"/>
                <a:ea typeface="Source Sans Pro" pitchFamily="34" charset="-122"/>
                <a:cs typeface="Source Sans Pro" pitchFamily="34" charset="-120"/>
              </a:rPr>
              <a:t>, that separates the two groups with the largest possible margin.</a:t>
            </a:r>
            <a:endParaRPr lang="en-US" sz="1850" dirty="0">
              <a:latin typeface="Bookman Old Style" panose="02050604050505020204" pitchFamily="18" charset="0"/>
            </a:endParaRPr>
          </a:p>
        </p:txBody>
      </p:sp>
      <p:sp>
        <p:nvSpPr>
          <p:cNvPr id="13" name="Shape 10"/>
          <p:cNvSpPr/>
          <p:nvPr/>
        </p:nvSpPr>
        <p:spPr>
          <a:xfrm>
            <a:off x="1062494" y="6383060"/>
            <a:ext cx="837724" cy="30480"/>
          </a:xfrm>
          <a:prstGeom prst="roundRect">
            <a:avLst>
              <a:gd name="adj" fmla="val 329856"/>
            </a:avLst>
          </a:prstGeom>
          <a:solidFill>
            <a:srgbClr val="DABADD"/>
          </a:solidFill>
          <a:ln/>
        </p:spPr>
        <p:txBody>
          <a:bodyPr/>
          <a:lstStyle/>
          <a:p>
            <a:endParaRPr lang="en-IN">
              <a:latin typeface="Bookman Old Style" panose="02050604050505020204" pitchFamily="18" charset="0"/>
            </a:endParaRPr>
          </a:p>
        </p:txBody>
      </p:sp>
      <p:sp>
        <p:nvSpPr>
          <p:cNvPr id="14" name="Shape 11"/>
          <p:cNvSpPr/>
          <p:nvPr/>
        </p:nvSpPr>
        <p:spPr>
          <a:xfrm>
            <a:off x="554454" y="6129099"/>
            <a:ext cx="538520" cy="538520"/>
          </a:xfrm>
          <a:prstGeom prst="roundRect">
            <a:avLst>
              <a:gd name="adj" fmla="val 18670"/>
            </a:avLst>
          </a:prstGeom>
          <a:solidFill>
            <a:srgbClr val="F4D4F7"/>
          </a:solidFill>
          <a:ln w="7620">
            <a:solidFill>
              <a:srgbClr val="DABADD"/>
            </a:solidFill>
            <a:prstDash val="solid"/>
          </a:ln>
        </p:spPr>
        <p:txBody>
          <a:bodyPr/>
          <a:lstStyle/>
          <a:p>
            <a:endParaRPr lang="en-IN">
              <a:latin typeface="Bookman Old Style" panose="02050604050505020204" pitchFamily="18" charset="0"/>
            </a:endParaRPr>
          </a:p>
        </p:txBody>
      </p:sp>
      <p:sp>
        <p:nvSpPr>
          <p:cNvPr id="15" name="Text 12"/>
          <p:cNvSpPr/>
          <p:nvPr/>
        </p:nvSpPr>
        <p:spPr>
          <a:xfrm>
            <a:off x="739239" y="6229350"/>
            <a:ext cx="168950" cy="337899"/>
          </a:xfrm>
          <a:prstGeom prst="rect">
            <a:avLst/>
          </a:prstGeom>
          <a:noFill/>
          <a:ln/>
        </p:spPr>
        <p:txBody>
          <a:bodyPr wrap="none" lIns="0" tIns="0" rIns="0" bIns="0" rtlCol="0" anchor="t"/>
          <a:lstStyle/>
          <a:p>
            <a:pPr marL="0" indent="0" algn="ctr">
              <a:lnSpc>
                <a:spcPts val="2650"/>
              </a:lnSpc>
              <a:buNone/>
            </a:pPr>
            <a:r>
              <a:rPr lang="en-US" sz="2650" kern="0" spc="-53" dirty="0">
                <a:solidFill>
                  <a:srgbClr val="272525"/>
                </a:solidFill>
                <a:latin typeface="Bookman Old Style" panose="02050604050505020204" pitchFamily="18" charset="0"/>
                <a:ea typeface="Source Serif Pro Semi Bold" pitchFamily="34" charset="-122"/>
                <a:cs typeface="Source Serif Pro Semi Bold" pitchFamily="34" charset="-120"/>
              </a:rPr>
              <a:t>3</a:t>
            </a:r>
            <a:endParaRPr lang="en-US" sz="2650" dirty="0">
              <a:latin typeface="Bookman Old Style" panose="02050604050505020204" pitchFamily="18" charset="0"/>
            </a:endParaRPr>
          </a:p>
        </p:txBody>
      </p:sp>
      <p:sp>
        <p:nvSpPr>
          <p:cNvPr id="16" name="Text 13"/>
          <p:cNvSpPr/>
          <p:nvPr/>
        </p:nvSpPr>
        <p:spPr>
          <a:xfrm>
            <a:off x="2140307" y="6099215"/>
            <a:ext cx="5792986" cy="766048"/>
          </a:xfrm>
          <a:prstGeom prst="rect">
            <a:avLst/>
          </a:prstGeom>
          <a:noFill/>
          <a:ln/>
        </p:spPr>
        <p:txBody>
          <a:bodyPr wrap="square" lIns="0" tIns="0" rIns="0" bIns="0" rtlCol="0" anchor="t"/>
          <a:lstStyle/>
          <a:p>
            <a:pPr marL="0" indent="0" algn="l">
              <a:lnSpc>
                <a:spcPts val="3000"/>
              </a:lnSpc>
              <a:buNone/>
            </a:pPr>
            <a:r>
              <a:rPr lang="en-US" sz="1850" kern="0" spc="-38" dirty="0">
                <a:latin typeface="Bookman Old Style" panose="02050604050505020204" pitchFamily="18" charset="0"/>
                <a:ea typeface="Source Sans Pro" pitchFamily="34" charset="-122"/>
                <a:cs typeface="Source Sans Pro" pitchFamily="34" charset="-120"/>
              </a:rPr>
              <a:t>The hyperplane is positioned so that it's equidistant to the closest points from each group, known as </a:t>
            </a:r>
            <a:r>
              <a:rPr lang="en-US" sz="1850" kern="0" spc="-38" dirty="0">
                <a:solidFill>
                  <a:srgbClr val="FF0000"/>
                </a:solidFill>
                <a:highlight>
                  <a:srgbClr val="FFFF00"/>
                </a:highlight>
                <a:latin typeface="Bookman Old Style" panose="02050604050505020204" pitchFamily="18" charset="0"/>
                <a:ea typeface="Source Sans Pro" pitchFamily="34" charset="-122"/>
                <a:cs typeface="Source Sans Pro" pitchFamily="34" charset="-120"/>
              </a:rPr>
              <a:t>support</a:t>
            </a:r>
            <a:r>
              <a:rPr lang="en-US" sz="1850" kern="0" spc="-38" dirty="0">
                <a:latin typeface="Bookman Old Style" panose="02050604050505020204" pitchFamily="18" charset="0"/>
                <a:ea typeface="Source Sans Pro" pitchFamily="34" charset="-122"/>
                <a:cs typeface="Source Sans Pro" pitchFamily="34" charset="-120"/>
              </a:rPr>
              <a:t> </a:t>
            </a:r>
            <a:r>
              <a:rPr lang="en-US" sz="1850" kern="0" spc="-38" dirty="0">
                <a:solidFill>
                  <a:srgbClr val="FF0000"/>
                </a:solidFill>
                <a:highlight>
                  <a:srgbClr val="FFFF00"/>
                </a:highlight>
                <a:latin typeface="Bookman Old Style" panose="02050604050505020204" pitchFamily="18" charset="0"/>
                <a:ea typeface="Source Sans Pro" pitchFamily="34" charset="-122"/>
                <a:cs typeface="Source Sans Pro" pitchFamily="34" charset="-120"/>
              </a:rPr>
              <a:t>vectors</a:t>
            </a:r>
            <a:r>
              <a:rPr lang="en-US" sz="1850" kern="0" spc="-38" dirty="0">
                <a:latin typeface="Bookman Old Style" panose="02050604050505020204" pitchFamily="18" charset="0"/>
                <a:ea typeface="Source Sans Pro" pitchFamily="34" charset="-122"/>
                <a:cs typeface="Source Sans Pro" pitchFamily="34" charset="-120"/>
              </a:rPr>
              <a:t>.</a:t>
            </a:r>
            <a:endParaRPr lang="en-US" sz="1850" dirty="0">
              <a:latin typeface="Bookman Old Style" panose="02050604050505020204" pitchFamily="18" charset="0"/>
            </a:endParaRPr>
          </a:p>
        </p:txBody>
      </p:sp>
      <p:pic>
        <p:nvPicPr>
          <p:cNvPr id="2050" name="Picture 2">
            <a:extLst>
              <a:ext uri="{FF2B5EF4-FFF2-40B4-BE49-F238E27FC236}">
                <a16:creationId xmlns:a16="http://schemas.microsoft.com/office/drawing/2014/main" id="{F67ADED5-1FEE-700B-7A5E-F8F816342F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0626" y="1221205"/>
            <a:ext cx="5562848" cy="5787190"/>
          </a:xfrm>
          <a:prstGeom prst="rect">
            <a:avLst/>
          </a:prstGeom>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67D64F-9EDE-A503-6626-830691CD1351}"/>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638D5D07-5AD8-B81E-296E-10233DD187C2}"/>
              </a:ext>
            </a:extLst>
          </p:cNvPr>
          <p:cNvSpPr/>
          <p:nvPr/>
        </p:nvSpPr>
        <p:spPr>
          <a:xfrm>
            <a:off x="837724" y="354882"/>
            <a:ext cx="12444183" cy="1408033"/>
          </a:xfrm>
          <a:prstGeom prst="rect">
            <a:avLst/>
          </a:prstGeom>
          <a:noFill/>
          <a:ln/>
        </p:spPr>
        <p:txBody>
          <a:bodyPr wrap="square" lIns="0" tIns="0" rIns="0" bIns="0" rtlCol="0" anchor="t"/>
          <a:lstStyle/>
          <a:p>
            <a:pPr marL="0" indent="0">
              <a:lnSpc>
                <a:spcPts val="5500"/>
              </a:lnSpc>
              <a:buNone/>
            </a:pPr>
            <a:r>
              <a:rPr lang="en-US" sz="4400" kern="0" spc="-89" dirty="0">
                <a:solidFill>
                  <a:srgbClr val="D73AD7"/>
                </a:solidFill>
                <a:latin typeface="Bookman Old Style" panose="02050604050505020204" pitchFamily="18" charset="0"/>
                <a:ea typeface="Source Serif Pro Semi Bold" pitchFamily="34" charset="-122"/>
                <a:cs typeface="Source Serif Pro Semi Bold" pitchFamily="34" charset="-120"/>
              </a:rPr>
              <a:t>Using SVC determine whether patient is Diseased or Not</a:t>
            </a:r>
            <a:endParaRPr lang="en-US" sz="4400" dirty="0">
              <a:latin typeface="Bookman Old Style" panose="02050604050505020204" pitchFamily="18" charset="0"/>
            </a:endParaRPr>
          </a:p>
        </p:txBody>
      </p:sp>
      <p:sp>
        <p:nvSpPr>
          <p:cNvPr id="24" name="Rectangle 1">
            <a:extLst>
              <a:ext uri="{FF2B5EF4-FFF2-40B4-BE49-F238E27FC236}">
                <a16:creationId xmlns:a16="http://schemas.microsoft.com/office/drawing/2014/main" id="{4A8395AF-36D9-6D82-D4AE-597273E508F0}"/>
              </a:ext>
            </a:extLst>
          </p:cNvPr>
          <p:cNvSpPr>
            <a:spLocks noChangeArrowheads="1"/>
          </p:cNvSpPr>
          <p:nvPr/>
        </p:nvSpPr>
        <p:spPr bwMode="auto">
          <a:xfrm>
            <a:off x="837724" y="1915612"/>
            <a:ext cx="9557560" cy="3412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Bookman Old Style" panose="02050604050505020204" pitchFamily="18" charset="0"/>
              </a:rPr>
              <a:t> Hyperplane computed using RBF kernel.</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Bookman Old Style" panose="02050604050505020204" pitchFamily="18" charset="0"/>
              </a:rPr>
              <a:t> SVM optimized using Quadratic Programming.</a:t>
            </a:r>
          </a:p>
          <a:p>
            <a:pPr defTabSz="914400" eaLnBrk="0" fontAlgn="base" hangingPunct="0">
              <a:lnSpc>
                <a:spcPct val="200000"/>
              </a:lnSpc>
              <a:spcBef>
                <a:spcPct val="0"/>
              </a:spcBef>
              <a:spcAft>
                <a:spcPct val="0"/>
              </a:spcAft>
              <a:buFontTx/>
              <a:buChar char="•"/>
            </a:pPr>
            <a:r>
              <a:rPr kumimoji="0" lang="en-US" altLang="en-US" sz="2800" i="0" u="none" strike="noStrike" cap="none" normalizeH="0" baseline="0" dirty="0">
                <a:ln>
                  <a:noFill/>
                </a:ln>
                <a:solidFill>
                  <a:schemeClr val="tx1"/>
                </a:solidFill>
                <a:effectLst/>
                <a:latin typeface="Bookman Old Style" panose="02050604050505020204" pitchFamily="18" charset="0"/>
              </a:rPr>
              <a:t> Decision function used for prediction.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Bookman Old Style" panose="02050604050505020204" pitchFamily="18" charset="0"/>
              </a:rPr>
              <a:t> New patient classified as "Yes" (Disease detected). </a:t>
            </a:r>
          </a:p>
        </p:txBody>
      </p:sp>
    </p:spTree>
    <p:extLst>
      <p:ext uri="{BB962C8B-B14F-4D97-AF65-F5344CB8AC3E}">
        <p14:creationId xmlns:p14="http://schemas.microsoft.com/office/powerpoint/2010/main" val="1500196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069AC9-AC1F-8D74-EA77-438B3DAB8522}"/>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F0B3617A-B705-4847-5427-C4529947671B}"/>
              </a:ext>
            </a:extLst>
          </p:cNvPr>
          <p:cNvSpPr/>
          <p:nvPr/>
        </p:nvSpPr>
        <p:spPr>
          <a:xfrm>
            <a:off x="837724" y="354882"/>
            <a:ext cx="12444183" cy="1408033"/>
          </a:xfrm>
          <a:prstGeom prst="rect">
            <a:avLst/>
          </a:prstGeom>
          <a:noFill/>
          <a:ln/>
        </p:spPr>
        <p:txBody>
          <a:bodyPr wrap="square" lIns="0" tIns="0" rIns="0" bIns="0" rtlCol="0" anchor="t"/>
          <a:lstStyle/>
          <a:p>
            <a:pPr marL="0" indent="0">
              <a:lnSpc>
                <a:spcPts val="5500"/>
              </a:lnSpc>
              <a:buNone/>
            </a:pPr>
            <a:r>
              <a:rPr lang="en-US" sz="4400" kern="0" spc="-89" dirty="0">
                <a:solidFill>
                  <a:srgbClr val="D73AD7"/>
                </a:solidFill>
                <a:latin typeface="Bookman Old Style" panose="02050604050505020204" pitchFamily="18" charset="0"/>
                <a:ea typeface="Source Serif Pro Semi Bold" pitchFamily="34" charset="-122"/>
                <a:cs typeface="Source Serif Pro Semi Bold" pitchFamily="34" charset="-120"/>
              </a:rPr>
              <a:t>ILLUSTRATION: SVC determine whether patient is Diseased or Not</a:t>
            </a:r>
            <a:endParaRPr lang="en-US" sz="4400" dirty="0">
              <a:latin typeface="Bookman Old Style" panose="02050604050505020204" pitchFamily="18" charset="0"/>
            </a:endParaRPr>
          </a:p>
        </p:txBody>
      </p:sp>
      <p:pic>
        <p:nvPicPr>
          <p:cNvPr id="17" name="Picture 16">
            <a:extLst>
              <a:ext uri="{FF2B5EF4-FFF2-40B4-BE49-F238E27FC236}">
                <a16:creationId xmlns:a16="http://schemas.microsoft.com/office/drawing/2014/main" id="{B24265C2-0C8A-2FAF-6DD3-E05C58AA72D7}"/>
              </a:ext>
            </a:extLst>
          </p:cNvPr>
          <p:cNvPicPr>
            <a:picLocks noChangeAspect="1"/>
          </p:cNvPicPr>
          <p:nvPr/>
        </p:nvPicPr>
        <p:blipFill>
          <a:blip r:embed="rId3"/>
          <a:stretch>
            <a:fillRect/>
          </a:stretch>
        </p:blipFill>
        <p:spPr>
          <a:xfrm>
            <a:off x="526245" y="1896422"/>
            <a:ext cx="12444183" cy="2896714"/>
          </a:xfrm>
          <a:prstGeom prst="rect">
            <a:avLst/>
          </a:prstGeom>
        </p:spPr>
      </p:pic>
      <p:sp>
        <p:nvSpPr>
          <p:cNvPr id="19" name="TextBox 18">
            <a:extLst>
              <a:ext uri="{FF2B5EF4-FFF2-40B4-BE49-F238E27FC236}">
                <a16:creationId xmlns:a16="http://schemas.microsoft.com/office/drawing/2014/main" id="{999EFADF-909F-FA4A-504C-CA5606B5E674}"/>
              </a:ext>
            </a:extLst>
          </p:cNvPr>
          <p:cNvSpPr txBox="1"/>
          <p:nvPr/>
        </p:nvSpPr>
        <p:spPr>
          <a:xfrm>
            <a:off x="3657600" y="3160113"/>
            <a:ext cx="7315200" cy="369332"/>
          </a:xfrm>
          <a:prstGeom prst="rect">
            <a:avLst/>
          </a:prstGeom>
          <a:noFill/>
        </p:spPr>
        <p:txBody>
          <a:bodyPr wrap="square">
            <a:spAutoFit/>
          </a:bodyPr>
          <a:lstStyle/>
          <a:p>
            <a:r>
              <a:rPr lang="en-IN" dirty="0"/>
              <a:t>apply </a:t>
            </a:r>
            <a:r>
              <a:rPr lang="en-IN" b="1" dirty="0"/>
              <a:t>Z-score normalization</a:t>
            </a:r>
            <a:endParaRPr lang="en-IN" dirty="0"/>
          </a:p>
        </p:txBody>
      </p:sp>
      <p:sp>
        <p:nvSpPr>
          <p:cNvPr id="21" name="TextBox 20">
            <a:extLst>
              <a:ext uri="{FF2B5EF4-FFF2-40B4-BE49-F238E27FC236}">
                <a16:creationId xmlns:a16="http://schemas.microsoft.com/office/drawing/2014/main" id="{AB2E6BAA-7A17-C4C7-BF7F-B127BF770C04}"/>
              </a:ext>
            </a:extLst>
          </p:cNvPr>
          <p:cNvSpPr txBox="1"/>
          <p:nvPr/>
        </p:nvSpPr>
        <p:spPr>
          <a:xfrm>
            <a:off x="392556" y="4973938"/>
            <a:ext cx="7315200" cy="523220"/>
          </a:xfrm>
          <a:prstGeom prst="rect">
            <a:avLst/>
          </a:prstGeom>
          <a:noFill/>
        </p:spPr>
        <p:txBody>
          <a:bodyPr wrap="square">
            <a:spAutoFit/>
          </a:bodyPr>
          <a:lstStyle/>
          <a:p>
            <a:r>
              <a:rPr lang="en-IN" sz="2800" dirty="0">
                <a:latin typeface="Bookman Old Style" panose="02050604050505020204" pitchFamily="18" charset="0"/>
              </a:rPr>
              <a:t>Apply </a:t>
            </a:r>
            <a:r>
              <a:rPr lang="en-IN" sz="2800" b="1" dirty="0">
                <a:latin typeface="Bookman Old Style" panose="02050604050505020204" pitchFamily="18" charset="0"/>
              </a:rPr>
              <a:t>Z-score normalization</a:t>
            </a:r>
            <a:endParaRPr lang="en-IN" sz="2800" dirty="0">
              <a:latin typeface="Bookman Old Style" panose="02050604050505020204" pitchFamily="18" charset="0"/>
            </a:endParaRPr>
          </a:p>
        </p:txBody>
      </p:sp>
      <p:pic>
        <p:nvPicPr>
          <p:cNvPr id="23" name="Picture 22">
            <a:extLst>
              <a:ext uri="{FF2B5EF4-FFF2-40B4-BE49-F238E27FC236}">
                <a16:creationId xmlns:a16="http://schemas.microsoft.com/office/drawing/2014/main" id="{945E7759-8416-388C-FD56-3607FBB23D5E}"/>
              </a:ext>
            </a:extLst>
          </p:cNvPr>
          <p:cNvPicPr>
            <a:picLocks noChangeAspect="1"/>
          </p:cNvPicPr>
          <p:nvPr/>
        </p:nvPicPr>
        <p:blipFill>
          <a:blip r:embed="rId4"/>
          <a:stretch>
            <a:fillRect/>
          </a:stretch>
        </p:blipFill>
        <p:spPr>
          <a:xfrm>
            <a:off x="526245" y="5497158"/>
            <a:ext cx="10987976" cy="2663051"/>
          </a:xfrm>
          <a:prstGeom prst="rect">
            <a:avLst/>
          </a:prstGeom>
        </p:spPr>
      </p:pic>
    </p:spTree>
    <p:extLst>
      <p:ext uri="{BB962C8B-B14F-4D97-AF65-F5344CB8AC3E}">
        <p14:creationId xmlns:p14="http://schemas.microsoft.com/office/powerpoint/2010/main" val="21620156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TM04033929[[fn=Slate]]</Template>
  <TotalTime>288</TotalTime>
  <Words>787</Words>
  <Application>Microsoft Office PowerPoint</Application>
  <PresentationFormat>Custom</PresentationFormat>
  <Paragraphs>103</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Bookman Old Style</vt:lpstr>
      <vt:lpstr>Calisto MT</vt:lpstr>
      <vt:lpstr>Source Sans Pro</vt:lpstr>
      <vt:lpstr>Wingdings 2</vt:lpstr>
      <vt:lpstr>Slate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Teena J</cp:lastModifiedBy>
  <cp:revision>1</cp:revision>
  <dcterms:created xsi:type="dcterms:W3CDTF">2025-02-10T08:13:31Z</dcterms:created>
  <dcterms:modified xsi:type="dcterms:W3CDTF">2025-02-13T05:42:22Z</dcterms:modified>
</cp:coreProperties>
</file>