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7" autoAdjust="0"/>
    <p:restoredTop sz="94660"/>
  </p:normalViewPr>
  <p:slideViewPr>
    <p:cSldViewPr snapToGrid="0">
      <p:cViewPr>
        <p:scale>
          <a:sx n="50" d="100"/>
          <a:sy n="50" d="100"/>
        </p:scale>
        <p:origin x="-35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5872-83EE-41F1-806D-046D6CD13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5F6AB-703B-43AD-AE76-0EE97AE49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43F49-4995-4A2A-AB36-8AD5A900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3933-73F7-4F23-B77F-07EBD10D17BF}" type="datetimeFigureOut">
              <a:rPr lang="en-SI" smtClean="0"/>
              <a:t>18/08/2022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2E8A3-65A1-4C0B-BC80-2E1EDCB23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10360-5C0C-4225-B848-4C251DB2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979E-823D-49BE-96A2-EA0D37558DD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05201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CBE0-A40A-4911-8B06-B08C16B60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C55AC-F816-4E79-9306-C5F3D5359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ABBAD-DD81-4369-834F-0D4EC469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3933-73F7-4F23-B77F-07EBD10D17BF}" type="datetimeFigureOut">
              <a:rPr lang="en-SI" smtClean="0"/>
              <a:t>18/08/2022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83928-1EE7-460B-87C0-6DCED775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2A8DE-718C-440B-B4D2-356B2FAA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979E-823D-49BE-96A2-EA0D37558DD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91566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AE544-0E9E-452A-B6EF-811CA3071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6F4FF-3A51-4BD0-8624-7F5C6BBFE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1E048-CB08-4AB6-AD5A-97D71FC3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3933-73F7-4F23-B77F-07EBD10D17BF}" type="datetimeFigureOut">
              <a:rPr lang="en-SI" smtClean="0"/>
              <a:t>18/08/2022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0B186-FBCB-4269-BA61-A79A3A94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25F45-26DA-43CF-B6C8-BF63AD523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979E-823D-49BE-96A2-EA0D37558DD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4195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1C80-382D-4F09-A4A9-C4985A64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B994A-D2CE-4A82-99E5-6C7A07F79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C25F0-AD29-4E5C-9A71-A0BA7C42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3933-73F7-4F23-B77F-07EBD10D17BF}" type="datetimeFigureOut">
              <a:rPr lang="en-SI" smtClean="0"/>
              <a:t>18/08/2022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78A3D-B284-47FF-B32B-7D8EEEBE9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9337A-84E4-45FF-8553-B9E672515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979E-823D-49BE-96A2-EA0D37558DD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33504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B2DC-1067-4857-88FF-653E95E0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E19C0-B09A-40B5-9786-004CA339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394F2-9ED7-4339-93FF-EB50B862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3933-73F7-4F23-B77F-07EBD10D17BF}" type="datetimeFigureOut">
              <a:rPr lang="en-SI" smtClean="0"/>
              <a:t>18/08/2022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B8EE4-38A3-438C-939A-3CDEDFA0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DDE42-B49B-4C61-9A9B-CA0B325B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979E-823D-49BE-96A2-EA0D37558DD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58275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96A3-0BD3-4288-907E-F0939339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70700-86B2-4010-8D01-E3FC52E0F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B0A96-4643-4990-8727-A563E9AEA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F2B44-1DA6-4A71-A9C4-2FF50B85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3933-73F7-4F23-B77F-07EBD10D17BF}" type="datetimeFigureOut">
              <a:rPr lang="en-SI" smtClean="0"/>
              <a:t>18/08/2022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DE13E-CB4E-4696-A24B-1E9FE22B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1F083-E7DF-4F48-9301-000F7B73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979E-823D-49BE-96A2-EA0D37558DD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5486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885A-53F1-4AC8-B097-DAF949ACD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8A3D3-433F-432C-8D6B-5EBA9529B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C44A6-51BC-495B-87E2-94086E5BC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3BB3D-8B23-4804-AA2D-83088F5EB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3EA56-B9BB-4303-B661-E7CAE9BAC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42EFD5-7367-4D73-8E24-73E2EAD88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3933-73F7-4F23-B77F-07EBD10D17BF}" type="datetimeFigureOut">
              <a:rPr lang="en-SI" smtClean="0"/>
              <a:t>18/08/2022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D1172-EF78-4790-81A5-7A3A4F38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42674-809E-4058-BA21-00E42265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979E-823D-49BE-96A2-EA0D37558DD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98272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FEE8-C335-41A9-B74B-7820A281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72DB7-AEE5-4276-A910-629207E1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3933-73F7-4F23-B77F-07EBD10D17BF}" type="datetimeFigureOut">
              <a:rPr lang="en-SI" smtClean="0"/>
              <a:t>18/08/2022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4BB03-E31A-47BF-AD22-CA52B10C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0F888-7B60-4340-B89B-9A08B01E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979E-823D-49BE-96A2-EA0D37558DD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26709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E3454-A497-4662-9DAB-12E1DBA11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3933-73F7-4F23-B77F-07EBD10D17BF}" type="datetimeFigureOut">
              <a:rPr lang="en-SI" smtClean="0"/>
              <a:t>18/08/2022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560B9-5E11-445B-9334-3C6EE022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13CCF-EC8D-4101-8050-CFF3D3A8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979E-823D-49BE-96A2-EA0D37558DD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056337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8B67-D3FF-408C-96F6-06B0836A1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22DAF-590D-4F93-B3BB-8D9287608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F216E-038C-41A1-B965-C6CE1D013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188D2-2171-4617-AEF9-82CFF978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3933-73F7-4F23-B77F-07EBD10D17BF}" type="datetimeFigureOut">
              <a:rPr lang="en-SI" smtClean="0"/>
              <a:t>18/08/2022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B6268-7EA7-40AE-833E-BA2141FA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4B75A-C277-4B98-A891-9C3FC581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979E-823D-49BE-96A2-EA0D37558DD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82563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38A6-76CC-4EA9-99A6-4F073031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DCC71C-F4DC-48DF-8802-BD289B074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F4B13-8C25-4FB4-BA45-B6B008096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F6409-9322-4211-A93E-08F1E684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3933-73F7-4F23-B77F-07EBD10D17BF}" type="datetimeFigureOut">
              <a:rPr lang="en-SI" smtClean="0"/>
              <a:t>18/08/2022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21919-86BA-47B1-A0F9-0FCBAC8E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26A19-3281-4EEC-AEDA-62AD6889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4979E-823D-49BE-96A2-EA0D37558DD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0970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E5F3FA-6530-4596-92B7-E1E51B4EF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0510E-F51D-47EF-8551-003F0FBB7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001A9-815B-446E-8CF2-9F8A9ED97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A3933-73F7-4F23-B77F-07EBD10D17BF}" type="datetimeFigureOut">
              <a:rPr lang="en-SI" smtClean="0"/>
              <a:t>18/08/2022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194BE-42C3-49E3-A4ED-942276CF5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8ACCA-6BDE-4EDB-9459-7DA1BABB3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4979E-823D-49BE-96A2-EA0D37558DD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14136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FC2D18-1D71-4DAE-BFE2-8214D8736AD9}"/>
              </a:ext>
            </a:extLst>
          </p:cNvPr>
          <p:cNvGrpSpPr/>
          <p:nvPr/>
        </p:nvGrpSpPr>
        <p:grpSpPr>
          <a:xfrm>
            <a:off x="9127210" y="2870886"/>
            <a:ext cx="2014779" cy="801211"/>
            <a:chOff x="503836" y="3243474"/>
            <a:chExt cx="2014779" cy="801211"/>
          </a:xfrm>
          <a:noFill/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01D5788-7C8A-4A9B-BF33-A4F07726F60A}"/>
                </a:ext>
              </a:extLst>
            </p:cNvPr>
            <p:cNvSpPr/>
            <p:nvPr/>
          </p:nvSpPr>
          <p:spPr>
            <a:xfrm>
              <a:off x="503836" y="3243474"/>
              <a:ext cx="2014779" cy="80121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E3D9E4C0-A0FE-4A5E-B404-7C19C5DC4C3F}"/>
                </a:ext>
              </a:extLst>
            </p:cNvPr>
            <p:cNvSpPr txBox="1"/>
            <p:nvPr/>
          </p:nvSpPr>
          <p:spPr>
            <a:xfrm>
              <a:off x="527303" y="3266941"/>
              <a:ext cx="1967845" cy="754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725" tIns="57150" rIns="85725" bIns="571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SI" sz="4500" kern="12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C8302E-15B9-44D6-BD15-2AC5AA4469B5}"/>
              </a:ext>
            </a:extLst>
          </p:cNvPr>
          <p:cNvGrpSpPr/>
          <p:nvPr/>
        </p:nvGrpSpPr>
        <p:grpSpPr>
          <a:xfrm>
            <a:off x="945235" y="2847420"/>
            <a:ext cx="2014779" cy="801211"/>
            <a:chOff x="503836" y="3243474"/>
            <a:chExt cx="2014779" cy="801211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8A88E27-F824-4841-81CD-5551F51BFEFF}"/>
                </a:ext>
              </a:extLst>
            </p:cNvPr>
            <p:cNvSpPr/>
            <p:nvPr/>
          </p:nvSpPr>
          <p:spPr>
            <a:xfrm>
              <a:off x="503836" y="3243474"/>
              <a:ext cx="2014779" cy="80121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73D82E4D-D644-403D-B5A0-691D0B792FFB}"/>
                </a:ext>
              </a:extLst>
            </p:cNvPr>
            <p:cNvSpPr txBox="1"/>
            <p:nvPr/>
          </p:nvSpPr>
          <p:spPr>
            <a:xfrm>
              <a:off x="527303" y="3266941"/>
              <a:ext cx="1967845" cy="754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725" tIns="57150" rIns="85725" bIns="571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SI" sz="4500" kern="12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DA6F849-9D35-4234-A449-403B01147301}"/>
              </a:ext>
            </a:extLst>
          </p:cNvPr>
          <p:cNvGrpSpPr/>
          <p:nvPr/>
        </p:nvGrpSpPr>
        <p:grpSpPr>
          <a:xfrm>
            <a:off x="5036222" y="2894353"/>
            <a:ext cx="2014779" cy="801211"/>
            <a:chOff x="503836" y="3243474"/>
            <a:chExt cx="2014779" cy="801211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E1A1DD7-682E-4F5A-9CBC-BE9B1B3F5A95}"/>
                </a:ext>
              </a:extLst>
            </p:cNvPr>
            <p:cNvSpPr/>
            <p:nvPr/>
          </p:nvSpPr>
          <p:spPr>
            <a:xfrm>
              <a:off x="503836" y="3243474"/>
              <a:ext cx="2014779" cy="80121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92781F35-32A2-4A15-8527-4473672D9F4D}"/>
                </a:ext>
              </a:extLst>
            </p:cNvPr>
            <p:cNvSpPr txBox="1"/>
            <p:nvPr/>
          </p:nvSpPr>
          <p:spPr>
            <a:xfrm>
              <a:off x="527303" y="3266941"/>
              <a:ext cx="1967845" cy="754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725" tIns="57150" rIns="85725" bIns="571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SI" sz="4500" kern="1200"/>
            </a:p>
          </p:txBody>
        </p:sp>
      </p:grpSp>
      <p:sp>
        <p:nvSpPr>
          <p:cNvPr id="16" name="Shape 15">
            <a:extLst>
              <a:ext uri="{FF2B5EF4-FFF2-40B4-BE49-F238E27FC236}">
                <a16:creationId xmlns:a16="http://schemas.microsoft.com/office/drawing/2014/main" id="{6FEA627C-014C-4399-AA63-C026B3347206}"/>
              </a:ext>
            </a:extLst>
          </p:cNvPr>
          <p:cNvSpPr/>
          <p:nvPr/>
        </p:nvSpPr>
        <p:spPr>
          <a:xfrm>
            <a:off x="2827597" y="2250847"/>
            <a:ext cx="2356306" cy="2356306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Shape 16">
            <a:extLst>
              <a:ext uri="{FF2B5EF4-FFF2-40B4-BE49-F238E27FC236}">
                <a16:creationId xmlns:a16="http://schemas.microsoft.com/office/drawing/2014/main" id="{8D4E2601-ED6D-4366-8212-DA9324943758}"/>
              </a:ext>
            </a:extLst>
          </p:cNvPr>
          <p:cNvSpPr/>
          <p:nvPr/>
        </p:nvSpPr>
        <p:spPr>
          <a:xfrm>
            <a:off x="6881581" y="2250847"/>
            <a:ext cx="2356306" cy="2356306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Shape 17">
            <a:extLst>
              <a:ext uri="{FF2B5EF4-FFF2-40B4-BE49-F238E27FC236}">
                <a16:creationId xmlns:a16="http://schemas.microsoft.com/office/drawing/2014/main" id="{388112F4-AE1B-4389-9559-2B16C52E2A38}"/>
              </a:ext>
            </a:extLst>
          </p:cNvPr>
          <p:cNvSpPr/>
          <p:nvPr/>
        </p:nvSpPr>
        <p:spPr>
          <a:xfrm rot="10800000">
            <a:off x="2843431" y="1907947"/>
            <a:ext cx="2356306" cy="2356306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Shape 18">
            <a:extLst>
              <a:ext uri="{FF2B5EF4-FFF2-40B4-BE49-F238E27FC236}">
                <a16:creationId xmlns:a16="http://schemas.microsoft.com/office/drawing/2014/main" id="{9EEE3AC5-192B-4307-AE36-3CAEC7620410}"/>
              </a:ext>
            </a:extLst>
          </p:cNvPr>
          <p:cNvSpPr/>
          <p:nvPr/>
        </p:nvSpPr>
        <p:spPr>
          <a:xfrm rot="10800000">
            <a:off x="6927173" y="1907948"/>
            <a:ext cx="2356306" cy="2356306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Arrow: Curved Up 24">
            <a:extLst>
              <a:ext uri="{FF2B5EF4-FFF2-40B4-BE49-F238E27FC236}">
                <a16:creationId xmlns:a16="http://schemas.microsoft.com/office/drawing/2014/main" id="{6CC088A6-B42E-4557-B4C3-F4B5CA2E92E4}"/>
              </a:ext>
            </a:extLst>
          </p:cNvPr>
          <p:cNvSpPr/>
          <p:nvPr/>
        </p:nvSpPr>
        <p:spPr>
          <a:xfrm>
            <a:off x="1952624" y="4105275"/>
            <a:ext cx="8562976" cy="1323975"/>
          </a:xfrm>
          <a:prstGeom prst="curved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>
              <a:solidFill>
                <a:schemeClr val="tx1"/>
              </a:solidFill>
            </a:endParaRPr>
          </a:p>
        </p:txBody>
      </p:sp>
      <p:sp>
        <p:nvSpPr>
          <p:cNvPr id="26" name="Arrow: Curved Up 25">
            <a:extLst>
              <a:ext uri="{FF2B5EF4-FFF2-40B4-BE49-F238E27FC236}">
                <a16:creationId xmlns:a16="http://schemas.microsoft.com/office/drawing/2014/main" id="{53F0FFFF-943E-446E-9B50-FA1BBE28E733}"/>
              </a:ext>
            </a:extLst>
          </p:cNvPr>
          <p:cNvSpPr/>
          <p:nvPr/>
        </p:nvSpPr>
        <p:spPr>
          <a:xfrm rot="10800000">
            <a:off x="1762123" y="1090959"/>
            <a:ext cx="8562976" cy="1323975"/>
          </a:xfrm>
          <a:prstGeom prst="curved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D65498-F1EC-42BC-B0EC-0581EED7A2B9}"/>
              </a:ext>
            </a:extLst>
          </p:cNvPr>
          <p:cNvSpPr txBox="1"/>
          <p:nvPr/>
        </p:nvSpPr>
        <p:spPr>
          <a:xfrm>
            <a:off x="5129339" y="2966222"/>
            <a:ext cx="17699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A7 (Instruction)</a:t>
            </a:r>
            <a:endParaRPr lang="en-SI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236637-D68D-45A4-98D2-F9EE1342AEF6}"/>
              </a:ext>
            </a:extLst>
          </p:cNvPr>
          <p:cNvSpPr txBox="1"/>
          <p:nvPr/>
        </p:nvSpPr>
        <p:spPr>
          <a:xfrm>
            <a:off x="9282166" y="2942989"/>
            <a:ext cx="1769952" cy="657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D0AE72-5831-461B-A9C4-22992EBA9055}"/>
              </a:ext>
            </a:extLst>
          </p:cNvPr>
          <p:cNvSpPr txBox="1"/>
          <p:nvPr/>
        </p:nvSpPr>
        <p:spPr>
          <a:xfrm>
            <a:off x="1071579" y="2928122"/>
            <a:ext cx="17699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Instruction</a:t>
            </a:r>
            <a:endParaRPr lang="en-SI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043E6B-4C46-466A-9843-CF99A7A201AA}"/>
              </a:ext>
            </a:extLst>
          </p:cNvPr>
          <p:cNvSpPr txBox="1"/>
          <p:nvPr/>
        </p:nvSpPr>
        <p:spPr>
          <a:xfrm>
            <a:off x="1223979" y="3305175"/>
            <a:ext cx="1506116" cy="432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E048DA-368E-40A6-B8E0-F1E337986F8B}"/>
              </a:ext>
            </a:extLst>
          </p:cNvPr>
          <p:cNvSpPr txBox="1"/>
          <p:nvPr/>
        </p:nvSpPr>
        <p:spPr>
          <a:xfrm>
            <a:off x="3268525" y="2392295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6C3F17-40B2-43CB-AB46-68E640C35259}"/>
              </a:ext>
            </a:extLst>
          </p:cNvPr>
          <p:cNvSpPr txBox="1"/>
          <p:nvPr/>
        </p:nvSpPr>
        <p:spPr>
          <a:xfrm>
            <a:off x="1376379" y="3457575"/>
            <a:ext cx="1506116" cy="432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2FCE13-E2C9-4903-B70F-B5B286A550DF}"/>
              </a:ext>
            </a:extLst>
          </p:cNvPr>
          <p:cNvSpPr txBox="1"/>
          <p:nvPr/>
        </p:nvSpPr>
        <p:spPr>
          <a:xfrm>
            <a:off x="3268525" y="3706977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8763C5-117A-4810-829F-1721C2F84DA5}"/>
              </a:ext>
            </a:extLst>
          </p:cNvPr>
          <p:cNvSpPr txBox="1"/>
          <p:nvPr/>
        </p:nvSpPr>
        <p:spPr>
          <a:xfrm>
            <a:off x="7352268" y="2375039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FE5038-EFD4-4888-9D47-FD3E83678CA5}"/>
              </a:ext>
            </a:extLst>
          </p:cNvPr>
          <p:cNvSpPr txBox="1"/>
          <p:nvPr/>
        </p:nvSpPr>
        <p:spPr>
          <a:xfrm>
            <a:off x="7306676" y="3731682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152C38-76BF-44BF-86F7-390F0E659C88}"/>
              </a:ext>
            </a:extLst>
          </p:cNvPr>
          <p:cNvSpPr txBox="1"/>
          <p:nvPr/>
        </p:nvSpPr>
        <p:spPr>
          <a:xfrm>
            <a:off x="5290553" y="395364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E57164-E5AC-4FAD-8E8F-953851D06685}"/>
              </a:ext>
            </a:extLst>
          </p:cNvPr>
          <p:cNvSpPr txBox="1"/>
          <p:nvPr/>
        </p:nvSpPr>
        <p:spPr>
          <a:xfrm>
            <a:off x="5248782" y="5646253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912213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FC2D18-1D71-4DAE-BFE2-8214D8736AD9}"/>
              </a:ext>
            </a:extLst>
          </p:cNvPr>
          <p:cNvGrpSpPr/>
          <p:nvPr/>
        </p:nvGrpSpPr>
        <p:grpSpPr>
          <a:xfrm>
            <a:off x="9127210" y="2870886"/>
            <a:ext cx="2014779" cy="801211"/>
            <a:chOff x="503836" y="3243474"/>
            <a:chExt cx="2014779" cy="801211"/>
          </a:xfrm>
          <a:noFill/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01D5788-7C8A-4A9B-BF33-A4F07726F60A}"/>
                </a:ext>
              </a:extLst>
            </p:cNvPr>
            <p:cNvSpPr/>
            <p:nvPr/>
          </p:nvSpPr>
          <p:spPr>
            <a:xfrm>
              <a:off x="503836" y="3243474"/>
              <a:ext cx="2014779" cy="80121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E3D9E4C0-A0FE-4A5E-B404-7C19C5DC4C3F}"/>
                </a:ext>
              </a:extLst>
            </p:cNvPr>
            <p:cNvSpPr txBox="1"/>
            <p:nvPr/>
          </p:nvSpPr>
          <p:spPr>
            <a:xfrm>
              <a:off x="527303" y="3266941"/>
              <a:ext cx="1967845" cy="754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725" tIns="57150" rIns="85725" bIns="571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SI" sz="4500" kern="12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C8302E-15B9-44D6-BD15-2AC5AA4469B5}"/>
              </a:ext>
            </a:extLst>
          </p:cNvPr>
          <p:cNvGrpSpPr/>
          <p:nvPr/>
        </p:nvGrpSpPr>
        <p:grpSpPr>
          <a:xfrm>
            <a:off x="945235" y="2847420"/>
            <a:ext cx="2014779" cy="801211"/>
            <a:chOff x="503836" y="3243474"/>
            <a:chExt cx="2014779" cy="801211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8A88E27-F824-4841-81CD-5551F51BFEFF}"/>
                </a:ext>
              </a:extLst>
            </p:cNvPr>
            <p:cNvSpPr/>
            <p:nvPr/>
          </p:nvSpPr>
          <p:spPr>
            <a:xfrm>
              <a:off x="503836" y="3243474"/>
              <a:ext cx="2014779" cy="80121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73D82E4D-D644-403D-B5A0-691D0B792FFB}"/>
                </a:ext>
              </a:extLst>
            </p:cNvPr>
            <p:cNvSpPr txBox="1"/>
            <p:nvPr/>
          </p:nvSpPr>
          <p:spPr>
            <a:xfrm>
              <a:off x="527303" y="3266941"/>
              <a:ext cx="1967845" cy="754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725" tIns="57150" rIns="85725" bIns="571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SI" sz="4500" kern="12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DA6F849-9D35-4234-A449-403B01147301}"/>
              </a:ext>
            </a:extLst>
          </p:cNvPr>
          <p:cNvGrpSpPr/>
          <p:nvPr/>
        </p:nvGrpSpPr>
        <p:grpSpPr>
          <a:xfrm>
            <a:off x="5036222" y="2894353"/>
            <a:ext cx="2014779" cy="801211"/>
            <a:chOff x="503836" y="3243474"/>
            <a:chExt cx="2014779" cy="801211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E1A1DD7-682E-4F5A-9CBC-BE9B1B3F5A95}"/>
                </a:ext>
              </a:extLst>
            </p:cNvPr>
            <p:cNvSpPr/>
            <p:nvPr/>
          </p:nvSpPr>
          <p:spPr>
            <a:xfrm>
              <a:off x="503836" y="3243474"/>
              <a:ext cx="2014779" cy="80121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92781F35-32A2-4A15-8527-4473672D9F4D}"/>
                </a:ext>
              </a:extLst>
            </p:cNvPr>
            <p:cNvSpPr txBox="1"/>
            <p:nvPr/>
          </p:nvSpPr>
          <p:spPr>
            <a:xfrm>
              <a:off x="527303" y="3266941"/>
              <a:ext cx="1967845" cy="754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725" tIns="57150" rIns="85725" bIns="571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SI" sz="4500" kern="1200"/>
            </a:p>
          </p:txBody>
        </p:sp>
      </p:grpSp>
      <p:sp>
        <p:nvSpPr>
          <p:cNvPr id="16" name="Shape 15">
            <a:extLst>
              <a:ext uri="{FF2B5EF4-FFF2-40B4-BE49-F238E27FC236}">
                <a16:creationId xmlns:a16="http://schemas.microsoft.com/office/drawing/2014/main" id="{6FEA627C-014C-4399-AA63-C026B3347206}"/>
              </a:ext>
            </a:extLst>
          </p:cNvPr>
          <p:cNvSpPr/>
          <p:nvPr/>
        </p:nvSpPr>
        <p:spPr>
          <a:xfrm>
            <a:off x="2827597" y="2250847"/>
            <a:ext cx="2356306" cy="2356306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Shape 16">
            <a:extLst>
              <a:ext uri="{FF2B5EF4-FFF2-40B4-BE49-F238E27FC236}">
                <a16:creationId xmlns:a16="http://schemas.microsoft.com/office/drawing/2014/main" id="{8D4E2601-ED6D-4366-8212-DA9324943758}"/>
              </a:ext>
            </a:extLst>
          </p:cNvPr>
          <p:cNvSpPr/>
          <p:nvPr/>
        </p:nvSpPr>
        <p:spPr>
          <a:xfrm>
            <a:off x="6881581" y="2250847"/>
            <a:ext cx="2356306" cy="2356306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Shape 17">
            <a:extLst>
              <a:ext uri="{FF2B5EF4-FFF2-40B4-BE49-F238E27FC236}">
                <a16:creationId xmlns:a16="http://schemas.microsoft.com/office/drawing/2014/main" id="{388112F4-AE1B-4389-9559-2B16C52E2A38}"/>
              </a:ext>
            </a:extLst>
          </p:cNvPr>
          <p:cNvSpPr/>
          <p:nvPr/>
        </p:nvSpPr>
        <p:spPr>
          <a:xfrm rot="10800000">
            <a:off x="2843431" y="1907947"/>
            <a:ext cx="2356306" cy="2356306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Shape 18">
            <a:extLst>
              <a:ext uri="{FF2B5EF4-FFF2-40B4-BE49-F238E27FC236}">
                <a16:creationId xmlns:a16="http://schemas.microsoft.com/office/drawing/2014/main" id="{9EEE3AC5-192B-4307-AE36-3CAEC7620410}"/>
              </a:ext>
            </a:extLst>
          </p:cNvPr>
          <p:cNvSpPr/>
          <p:nvPr/>
        </p:nvSpPr>
        <p:spPr>
          <a:xfrm rot="10800000">
            <a:off x="6927173" y="1907948"/>
            <a:ext cx="2356306" cy="2356306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Arrow: Curved Up 24">
            <a:extLst>
              <a:ext uri="{FF2B5EF4-FFF2-40B4-BE49-F238E27FC236}">
                <a16:creationId xmlns:a16="http://schemas.microsoft.com/office/drawing/2014/main" id="{6CC088A6-B42E-4557-B4C3-F4B5CA2E92E4}"/>
              </a:ext>
            </a:extLst>
          </p:cNvPr>
          <p:cNvSpPr/>
          <p:nvPr/>
        </p:nvSpPr>
        <p:spPr>
          <a:xfrm>
            <a:off x="1952624" y="4105275"/>
            <a:ext cx="8562976" cy="1323975"/>
          </a:xfrm>
          <a:prstGeom prst="curved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>
              <a:solidFill>
                <a:schemeClr val="tx1"/>
              </a:solidFill>
            </a:endParaRPr>
          </a:p>
        </p:txBody>
      </p:sp>
      <p:sp>
        <p:nvSpPr>
          <p:cNvPr id="26" name="Arrow: Curved Up 25">
            <a:extLst>
              <a:ext uri="{FF2B5EF4-FFF2-40B4-BE49-F238E27FC236}">
                <a16:creationId xmlns:a16="http://schemas.microsoft.com/office/drawing/2014/main" id="{53F0FFFF-943E-446E-9B50-FA1BBE28E733}"/>
              </a:ext>
            </a:extLst>
          </p:cNvPr>
          <p:cNvSpPr/>
          <p:nvPr/>
        </p:nvSpPr>
        <p:spPr>
          <a:xfrm rot="10800000">
            <a:off x="1762123" y="1090959"/>
            <a:ext cx="8562976" cy="1323975"/>
          </a:xfrm>
          <a:prstGeom prst="curved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D65498-F1EC-42BC-B0EC-0581EED7A2B9}"/>
              </a:ext>
            </a:extLst>
          </p:cNvPr>
          <p:cNvSpPr txBox="1"/>
          <p:nvPr/>
        </p:nvSpPr>
        <p:spPr>
          <a:xfrm>
            <a:off x="5129339" y="2966222"/>
            <a:ext cx="1769952" cy="657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236637-D68D-45A4-98D2-F9EE1342AEF6}"/>
              </a:ext>
            </a:extLst>
          </p:cNvPr>
          <p:cNvSpPr txBox="1"/>
          <p:nvPr/>
        </p:nvSpPr>
        <p:spPr>
          <a:xfrm>
            <a:off x="9282166" y="2942989"/>
            <a:ext cx="1769952" cy="657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D0AE72-5831-461B-A9C4-22992EBA9055}"/>
              </a:ext>
            </a:extLst>
          </p:cNvPr>
          <p:cNvSpPr txBox="1"/>
          <p:nvPr/>
        </p:nvSpPr>
        <p:spPr>
          <a:xfrm>
            <a:off x="1071579" y="2928122"/>
            <a:ext cx="1769952" cy="657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043E6B-4C46-466A-9843-CF99A7A201AA}"/>
              </a:ext>
            </a:extLst>
          </p:cNvPr>
          <p:cNvSpPr txBox="1"/>
          <p:nvPr/>
        </p:nvSpPr>
        <p:spPr>
          <a:xfrm>
            <a:off x="1223979" y="3305175"/>
            <a:ext cx="1506116" cy="432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E048DA-368E-40A6-B8E0-F1E337986F8B}"/>
              </a:ext>
            </a:extLst>
          </p:cNvPr>
          <p:cNvSpPr txBox="1"/>
          <p:nvPr/>
        </p:nvSpPr>
        <p:spPr>
          <a:xfrm>
            <a:off x="3268525" y="2392295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6C3F17-40B2-43CB-AB46-68E640C35259}"/>
              </a:ext>
            </a:extLst>
          </p:cNvPr>
          <p:cNvSpPr txBox="1"/>
          <p:nvPr/>
        </p:nvSpPr>
        <p:spPr>
          <a:xfrm>
            <a:off x="1376379" y="3457575"/>
            <a:ext cx="1506116" cy="432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2FCE13-E2C9-4903-B70F-B5B286A550DF}"/>
              </a:ext>
            </a:extLst>
          </p:cNvPr>
          <p:cNvSpPr txBox="1"/>
          <p:nvPr/>
        </p:nvSpPr>
        <p:spPr>
          <a:xfrm>
            <a:off x="3268525" y="3706977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8763C5-117A-4810-829F-1721C2F84DA5}"/>
              </a:ext>
            </a:extLst>
          </p:cNvPr>
          <p:cNvSpPr txBox="1"/>
          <p:nvPr/>
        </p:nvSpPr>
        <p:spPr>
          <a:xfrm>
            <a:off x="7352268" y="2375039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FE5038-EFD4-4888-9D47-FD3E83678CA5}"/>
              </a:ext>
            </a:extLst>
          </p:cNvPr>
          <p:cNvSpPr txBox="1"/>
          <p:nvPr/>
        </p:nvSpPr>
        <p:spPr>
          <a:xfrm>
            <a:off x="7306676" y="3731682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152C38-76BF-44BF-86F7-390F0E659C88}"/>
              </a:ext>
            </a:extLst>
          </p:cNvPr>
          <p:cNvSpPr txBox="1"/>
          <p:nvPr/>
        </p:nvSpPr>
        <p:spPr>
          <a:xfrm>
            <a:off x="5290553" y="395364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E57164-E5AC-4FAD-8E8F-953851D06685}"/>
              </a:ext>
            </a:extLst>
          </p:cNvPr>
          <p:cNvSpPr txBox="1"/>
          <p:nvPr/>
        </p:nvSpPr>
        <p:spPr>
          <a:xfrm>
            <a:off x="5248782" y="5646253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42414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FC2D18-1D71-4DAE-BFE2-8214D8736AD9}"/>
              </a:ext>
            </a:extLst>
          </p:cNvPr>
          <p:cNvGrpSpPr/>
          <p:nvPr/>
        </p:nvGrpSpPr>
        <p:grpSpPr>
          <a:xfrm>
            <a:off x="9127210" y="2870886"/>
            <a:ext cx="2014779" cy="801211"/>
            <a:chOff x="503836" y="3243474"/>
            <a:chExt cx="2014779" cy="801211"/>
          </a:xfrm>
          <a:noFill/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01D5788-7C8A-4A9B-BF33-A4F07726F60A}"/>
                </a:ext>
              </a:extLst>
            </p:cNvPr>
            <p:cNvSpPr/>
            <p:nvPr/>
          </p:nvSpPr>
          <p:spPr>
            <a:xfrm>
              <a:off x="503836" y="3243474"/>
              <a:ext cx="2014779" cy="80121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E3D9E4C0-A0FE-4A5E-B404-7C19C5DC4C3F}"/>
                </a:ext>
              </a:extLst>
            </p:cNvPr>
            <p:cNvSpPr txBox="1"/>
            <p:nvPr/>
          </p:nvSpPr>
          <p:spPr>
            <a:xfrm>
              <a:off x="527303" y="3266941"/>
              <a:ext cx="1967845" cy="754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725" tIns="57150" rIns="85725" bIns="571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SI" sz="4500" kern="12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C8302E-15B9-44D6-BD15-2AC5AA4469B5}"/>
              </a:ext>
            </a:extLst>
          </p:cNvPr>
          <p:cNvGrpSpPr/>
          <p:nvPr/>
        </p:nvGrpSpPr>
        <p:grpSpPr>
          <a:xfrm>
            <a:off x="945235" y="2847420"/>
            <a:ext cx="2014779" cy="801211"/>
            <a:chOff x="503836" y="3243474"/>
            <a:chExt cx="2014779" cy="801211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8A88E27-F824-4841-81CD-5551F51BFEFF}"/>
                </a:ext>
              </a:extLst>
            </p:cNvPr>
            <p:cNvSpPr/>
            <p:nvPr/>
          </p:nvSpPr>
          <p:spPr>
            <a:xfrm>
              <a:off x="503836" y="3243474"/>
              <a:ext cx="2014779" cy="80121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73D82E4D-D644-403D-B5A0-691D0B792FFB}"/>
                </a:ext>
              </a:extLst>
            </p:cNvPr>
            <p:cNvSpPr txBox="1"/>
            <p:nvPr/>
          </p:nvSpPr>
          <p:spPr>
            <a:xfrm>
              <a:off x="527303" y="3266941"/>
              <a:ext cx="1967845" cy="754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725" tIns="57150" rIns="85725" bIns="571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SI" sz="4500" kern="12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DA6F849-9D35-4234-A449-403B01147301}"/>
              </a:ext>
            </a:extLst>
          </p:cNvPr>
          <p:cNvGrpSpPr/>
          <p:nvPr/>
        </p:nvGrpSpPr>
        <p:grpSpPr>
          <a:xfrm>
            <a:off x="5036222" y="2894353"/>
            <a:ext cx="2014779" cy="801211"/>
            <a:chOff x="503836" y="3243474"/>
            <a:chExt cx="2014779" cy="801211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E1A1DD7-682E-4F5A-9CBC-BE9B1B3F5A95}"/>
                </a:ext>
              </a:extLst>
            </p:cNvPr>
            <p:cNvSpPr/>
            <p:nvPr/>
          </p:nvSpPr>
          <p:spPr>
            <a:xfrm>
              <a:off x="503836" y="3243474"/>
              <a:ext cx="2014779" cy="80121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92781F35-32A2-4A15-8527-4473672D9F4D}"/>
                </a:ext>
              </a:extLst>
            </p:cNvPr>
            <p:cNvSpPr txBox="1"/>
            <p:nvPr/>
          </p:nvSpPr>
          <p:spPr>
            <a:xfrm>
              <a:off x="527303" y="3266941"/>
              <a:ext cx="1967845" cy="754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725" tIns="57150" rIns="85725" bIns="571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SI" sz="4500" kern="1200"/>
            </a:p>
          </p:txBody>
        </p:sp>
      </p:grpSp>
      <p:sp>
        <p:nvSpPr>
          <p:cNvPr id="16" name="Shape 15">
            <a:extLst>
              <a:ext uri="{FF2B5EF4-FFF2-40B4-BE49-F238E27FC236}">
                <a16:creationId xmlns:a16="http://schemas.microsoft.com/office/drawing/2014/main" id="{6FEA627C-014C-4399-AA63-C026B3347206}"/>
              </a:ext>
            </a:extLst>
          </p:cNvPr>
          <p:cNvSpPr/>
          <p:nvPr/>
        </p:nvSpPr>
        <p:spPr>
          <a:xfrm>
            <a:off x="2827597" y="2250847"/>
            <a:ext cx="2356306" cy="2356306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Shape 16">
            <a:extLst>
              <a:ext uri="{FF2B5EF4-FFF2-40B4-BE49-F238E27FC236}">
                <a16:creationId xmlns:a16="http://schemas.microsoft.com/office/drawing/2014/main" id="{8D4E2601-ED6D-4366-8212-DA9324943758}"/>
              </a:ext>
            </a:extLst>
          </p:cNvPr>
          <p:cNvSpPr/>
          <p:nvPr/>
        </p:nvSpPr>
        <p:spPr>
          <a:xfrm>
            <a:off x="6881581" y="2250847"/>
            <a:ext cx="2356306" cy="2356306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Shape 17">
            <a:extLst>
              <a:ext uri="{FF2B5EF4-FFF2-40B4-BE49-F238E27FC236}">
                <a16:creationId xmlns:a16="http://schemas.microsoft.com/office/drawing/2014/main" id="{388112F4-AE1B-4389-9559-2B16C52E2A38}"/>
              </a:ext>
            </a:extLst>
          </p:cNvPr>
          <p:cNvSpPr/>
          <p:nvPr/>
        </p:nvSpPr>
        <p:spPr>
          <a:xfrm rot="10800000">
            <a:off x="2843431" y="1907947"/>
            <a:ext cx="2356306" cy="2356306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Shape 18">
            <a:extLst>
              <a:ext uri="{FF2B5EF4-FFF2-40B4-BE49-F238E27FC236}">
                <a16:creationId xmlns:a16="http://schemas.microsoft.com/office/drawing/2014/main" id="{9EEE3AC5-192B-4307-AE36-3CAEC7620410}"/>
              </a:ext>
            </a:extLst>
          </p:cNvPr>
          <p:cNvSpPr/>
          <p:nvPr/>
        </p:nvSpPr>
        <p:spPr>
          <a:xfrm rot="10800000">
            <a:off x="6927173" y="1907948"/>
            <a:ext cx="2356306" cy="2356306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Arrow: Curved Up 24">
            <a:extLst>
              <a:ext uri="{FF2B5EF4-FFF2-40B4-BE49-F238E27FC236}">
                <a16:creationId xmlns:a16="http://schemas.microsoft.com/office/drawing/2014/main" id="{6CC088A6-B42E-4557-B4C3-F4B5CA2E92E4}"/>
              </a:ext>
            </a:extLst>
          </p:cNvPr>
          <p:cNvSpPr/>
          <p:nvPr/>
        </p:nvSpPr>
        <p:spPr>
          <a:xfrm>
            <a:off x="1952624" y="4105275"/>
            <a:ext cx="8562976" cy="1323975"/>
          </a:xfrm>
          <a:prstGeom prst="curved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>
              <a:solidFill>
                <a:schemeClr val="tx1"/>
              </a:solidFill>
            </a:endParaRPr>
          </a:p>
        </p:txBody>
      </p:sp>
      <p:sp>
        <p:nvSpPr>
          <p:cNvPr id="26" name="Arrow: Curved Up 25">
            <a:extLst>
              <a:ext uri="{FF2B5EF4-FFF2-40B4-BE49-F238E27FC236}">
                <a16:creationId xmlns:a16="http://schemas.microsoft.com/office/drawing/2014/main" id="{53F0FFFF-943E-446E-9B50-FA1BBE28E733}"/>
              </a:ext>
            </a:extLst>
          </p:cNvPr>
          <p:cNvSpPr/>
          <p:nvPr/>
        </p:nvSpPr>
        <p:spPr>
          <a:xfrm rot="10800000">
            <a:off x="1762123" y="1090959"/>
            <a:ext cx="8562976" cy="1323975"/>
          </a:xfrm>
          <a:prstGeom prst="curved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D65498-F1EC-42BC-B0EC-0581EED7A2B9}"/>
              </a:ext>
            </a:extLst>
          </p:cNvPr>
          <p:cNvSpPr txBox="1"/>
          <p:nvPr/>
        </p:nvSpPr>
        <p:spPr>
          <a:xfrm>
            <a:off x="5129339" y="2966222"/>
            <a:ext cx="1769952" cy="657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236637-D68D-45A4-98D2-F9EE1342AEF6}"/>
              </a:ext>
            </a:extLst>
          </p:cNvPr>
          <p:cNvSpPr txBox="1"/>
          <p:nvPr/>
        </p:nvSpPr>
        <p:spPr>
          <a:xfrm>
            <a:off x="9282166" y="2942989"/>
            <a:ext cx="1769952" cy="657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D0AE72-5831-461B-A9C4-22992EBA9055}"/>
              </a:ext>
            </a:extLst>
          </p:cNvPr>
          <p:cNvSpPr txBox="1"/>
          <p:nvPr/>
        </p:nvSpPr>
        <p:spPr>
          <a:xfrm>
            <a:off x="1071579" y="2928122"/>
            <a:ext cx="17699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Invitation</a:t>
            </a:r>
            <a:endParaRPr lang="en-SI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043E6B-4C46-466A-9843-CF99A7A201AA}"/>
              </a:ext>
            </a:extLst>
          </p:cNvPr>
          <p:cNvSpPr txBox="1"/>
          <p:nvPr/>
        </p:nvSpPr>
        <p:spPr>
          <a:xfrm>
            <a:off x="1223979" y="3305175"/>
            <a:ext cx="1506116" cy="432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E048DA-368E-40A6-B8E0-F1E337986F8B}"/>
              </a:ext>
            </a:extLst>
          </p:cNvPr>
          <p:cNvSpPr txBox="1"/>
          <p:nvPr/>
        </p:nvSpPr>
        <p:spPr>
          <a:xfrm>
            <a:off x="3268525" y="2392295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6C3F17-40B2-43CB-AB46-68E640C35259}"/>
              </a:ext>
            </a:extLst>
          </p:cNvPr>
          <p:cNvSpPr txBox="1"/>
          <p:nvPr/>
        </p:nvSpPr>
        <p:spPr>
          <a:xfrm>
            <a:off x="1376379" y="3457575"/>
            <a:ext cx="1506116" cy="432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2FCE13-E2C9-4903-B70F-B5B286A550DF}"/>
              </a:ext>
            </a:extLst>
          </p:cNvPr>
          <p:cNvSpPr txBox="1"/>
          <p:nvPr/>
        </p:nvSpPr>
        <p:spPr>
          <a:xfrm>
            <a:off x="3268525" y="3706977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8763C5-117A-4810-829F-1721C2F84DA5}"/>
              </a:ext>
            </a:extLst>
          </p:cNvPr>
          <p:cNvSpPr txBox="1"/>
          <p:nvPr/>
        </p:nvSpPr>
        <p:spPr>
          <a:xfrm>
            <a:off x="7352268" y="2375039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FE5038-EFD4-4888-9D47-FD3E83678CA5}"/>
              </a:ext>
            </a:extLst>
          </p:cNvPr>
          <p:cNvSpPr txBox="1"/>
          <p:nvPr/>
        </p:nvSpPr>
        <p:spPr>
          <a:xfrm>
            <a:off x="7306676" y="3731682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152C38-76BF-44BF-86F7-390F0E659C88}"/>
              </a:ext>
            </a:extLst>
          </p:cNvPr>
          <p:cNvSpPr txBox="1"/>
          <p:nvPr/>
        </p:nvSpPr>
        <p:spPr>
          <a:xfrm>
            <a:off x="5290553" y="395364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E57164-E5AC-4FAD-8E8F-953851D06685}"/>
              </a:ext>
            </a:extLst>
          </p:cNvPr>
          <p:cNvSpPr txBox="1"/>
          <p:nvPr/>
        </p:nvSpPr>
        <p:spPr>
          <a:xfrm>
            <a:off x="5248782" y="5646253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53951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FC2D18-1D71-4DAE-BFE2-8214D8736AD9}"/>
              </a:ext>
            </a:extLst>
          </p:cNvPr>
          <p:cNvGrpSpPr/>
          <p:nvPr/>
        </p:nvGrpSpPr>
        <p:grpSpPr>
          <a:xfrm>
            <a:off x="9127210" y="2870886"/>
            <a:ext cx="2014779" cy="801211"/>
            <a:chOff x="503836" y="3243474"/>
            <a:chExt cx="2014779" cy="801211"/>
          </a:xfrm>
          <a:noFill/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01D5788-7C8A-4A9B-BF33-A4F07726F60A}"/>
                </a:ext>
              </a:extLst>
            </p:cNvPr>
            <p:cNvSpPr/>
            <p:nvPr/>
          </p:nvSpPr>
          <p:spPr>
            <a:xfrm>
              <a:off x="503836" y="3243474"/>
              <a:ext cx="2014779" cy="80121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E3D9E4C0-A0FE-4A5E-B404-7C19C5DC4C3F}"/>
                </a:ext>
              </a:extLst>
            </p:cNvPr>
            <p:cNvSpPr txBox="1"/>
            <p:nvPr/>
          </p:nvSpPr>
          <p:spPr>
            <a:xfrm>
              <a:off x="527303" y="3266941"/>
              <a:ext cx="1967845" cy="754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725" tIns="57150" rIns="85725" bIns="571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SI" sz="4500" kern="12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C8302E-15B9-44D6-BD15-2AC5AA4469B5}"/>
              </a:ext>
            </a:extLst>
          </p:cNvPr>
          <p:cNvGrpSpPr/>
          <p:nvPr/>
        </p:nvGrpSpPr>
        <p:grpSpPr>
          <a:xfrm>
            <a:off x="945235" y="2847420"/>
            <a:ext cx="2014779" cy="801211"/>
            <a:chOff x="503836" y="3243474"/>
            <a:chExt cx="2014779" cy="801211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8A88E27-F824-4841-81CD-5551F51BFEFF}"/>
                </a:ext>
              </a:extLst>
            </p:cNvPr>
            <p:cNvSpPr/>
            <p:nvPr/>
          </p:nvSpPr>
          <p:spPr>
            <a:xfrm>
              <a:off x="503836" y="3243474"/>
              <a:ext cx="2014779" cy="80121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73D82E4D-D644-403D-B5A0-691D0B792FFB}"/>
                </a:ext>
              </a:extLst>
            </p:cNvPr>
            <p:cNvSpPr txBox="1"/>
            <p:nvPr/>
          </p:nvSpPr>
          <p:spPr>
            <a:xfrm>
              <a:off x="527303" y="3266941"/>
              <a:ext cx="1967845" cy="754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725" tIns="57150" rIns="85725" bIns="571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SI" sz="4500" kern="12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DA6F849-9D35-4234-A449-403B01147301}"/>
              </a:ext>
            </a:extLst>
          </p:cNvPr>
          <p:cNvGrpSpPr/>
          <p:nvPr/>
        </p:nvGrpSpPr>
        <p:grpSpPr>
          <a:xfrm>
            <a:off x="5036222" y="2894353"/>
            <a:ext cx="2014779" cy="801211"/>
            <a:chOff x="503836" y="3243474"/>
            <a:chExt cx="2014779" cy="801211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E1A1DD7-682E-4F5A-9CBC-BE9B1B3F5A95}"/>
                </a:ext>
              </a:extLst>
            </p:cNvPr>
            <p:cNvSpPr/>
            <p:nvPr/>
          </p:nvSpPr>
          <p:spPr>
            <a:xfrm>
              <a:off x="503836" y="3243474"/>
              <a:ext cx="2014779" cy="80121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92781F35-32A2-4A15-8527-4473672D9F4D}"/>
                </a:ext>
              </a:extLst>
            </p:cNvPr>
            <p:cNvSpPr txBox="1"/>
            <p:nvPr/>
          </p:nvSpPr>
          <p:spPr>
            <a:xfrm>
              <a:off x="527303" y="3266941"/>
              <a:ext cx="1967845" cy="754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725" tIns="57150" rIns="85725" bIns="571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SI" sz="4500" kern="1200"/>
            </a:p>
          </p:txBody>
        </p:sp>
      </p:grpSp>
      <p:sp>
        <p:nvSpPr>
          <p:cNvPr id="16" name="Shape 15">
            <a:extLst>
              <a:ext uri="{FF2B5EF4-FFF2-40B4-BE49-F238E27FC236}">
                <a16:creationId xmlns:a16="http://schemas.microsoft.com/office/drawing/2014/main" id="{6FEA627C-014C-4399-AA63-C026B3347206}"/>
              </a:ext>
            </a:extLst>
          </p:cNvPr>
          <p:cNvSpPr/>
          <p:nvPr/>
        </p:nvSpPr>
        <p:spPr>
          <a:xfrm>
            <a:off x="2827597" y="2250847"/>
            <a:ext cx="2356306" cy="2356306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Shape 16">
            <a:extLst>
              <a:ext uri="{FF2B5EF4-FFF2-40B4-BE49-F238E27FC236}">
                <a16:creationId xmlns:a16="http://schemas.microsoft.com/office/drawing/2014/main" id="{8D4E2601-ED6D-4366-8212-DA9324943758}"/>
              </a:ext>
            </a:extLst>
          </p:cNvPr>
          <p:cNvSpPr/>
          <p:nvPr/>
        </p:nvSpPr>
        <p:spPr>
          <a:xfrm>
            <a:off x="6881581" y="2250847"/>
            <a:ext cx="2356306" cy="2356306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Shape 17">
            <a:extLst>
              <a:ext uri="{FF2B5EF4-FFF2-40B4-BE49-F238E27FC236}">
                <a16:creationId xmlns:a16="http://schemas.microsoft.com/office/drawing/2014/main" id="{388112F4-AE1B-4389-9559-2B16C52E2A38}"/>
              </a:ext>
            </a:extLst>
          </p:cNvPr>
          <p:cNvSpPr/>
          <p:nvPr/>
        </p:nvSpPr>
        <p:spPr>
          <a:xfrm rot="10800000">
            <a:off x="2843431" y="1907947"/>
            <a:ext cx="2356306" cy="2356306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Shape 18">
            <a:extLst>
              <a:ext uri="{FF2B5EF4-FFF2-40B4-BE49-F238E27FC236}">
                <a16:creationId xmlns:a16="http://schemas.microsoft.com/office/drawing/2014/main" id="{9EEE3AC5-192B-4307-AE36-3CAEC7620410}"/>
              </a:ext>
            </a:extLst>
          </p:cNvPr>
          <p:cNvSpPr/>
          <p:nvPr/>
        </p:nvSpPr>
        <p:spPr>
          <a:xfrm rot="10800000">
            <a:off x="6927173" y="1907948"/>
            <a:ext cx="2356306" cy="2356306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Arrow: Curved Up 24">
            <a:extLst>
              <a:ext uri="{FF2B5EF4-FFF2-40B4-BE49-F238E27FC236}">
                <a16:creationId xmlns:a16="http://schemas.microsoft.com/office/drawing/2014/main" id="{6CC088A6-B42E-4557-B4C3-F4B5CA2E92E4}"/>
              </a:ext>
            </a:extLst>
          </p:cNvPr>
          <p:cNvSpPr/>
          <p:nvPr/>
        </p:nvSpPr>
        <p:spPr>
          <a:xfrm>
            <a:off x="1952624" y="4105275"/>
            <a:ext cx="8562976" cy="1323975"/>
          </a:xfrm>
          <a:prstGeom prst="curved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>
              <a:solidFill>
                <a:schemeClr val="tx1"/>
              </a:solidFill>
            </a:endParaRPr>
          </a:p>
        </p:txBody>
      </p:sp>
      <p:sp>
        <p:nvSpPr>
          <p:cNvPr id="26" name="Arrow: Curved Up 25">
            <a:extLst>
              <a:ext uri="{FF2B5EF4-FFF2-40B4-BE49-F238E27FC236}">
                <a16:creationId xmlns:a16="http://schemas.microsoft.com/office/drawing/2014/main" id="{53F0FFFF-943E-446E-9B50-FA1BBE28E733}"/>
              </a:ext>
            </a:extLst>
          </p:cNvPr>
          <p:cNvSpPr/>
          <p:nvPr/>
        </p:nvSpPr>
        <p:spPr>
          <a:xfrm rot="10800000">
            <a:off x="1762123" y="1090959"/>
            <a:ext cx="8562976" cy="1323975"/>
          </a:xfrm>
          <a:prstGeom prst="curved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D65498-F1EC-42BC-B0EC-0581EED7A2B9}"/>
              </a:ext>
            </a:extLst>
          </p:cNvPr>
          <p:cNvSpPr txBox="1"/>
          <p:nvPr/>
        </p:nvSpPr>
        <p:spPr>
          <a:xfrm>
            <a:off x="5129339" y="2966222"/>
            <a:ext cx="1769952" cy="657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236637-D68D-45A4-98D2-F9EE1342AEF6}"/>
              </a:ext>
            </a:extLst>
          </p:cNvPr>
          <p:cNvSpPr txBox="1"/>
          <p:nvPr/>
        </p:nvSpPr>
        <p:spPr>
          <a:xfrm>
            <a:off x="9282166" y="2942989"/>
            <a:ext cx="1769952" cy="657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D0AE72-5831-461B-A9C4-22992EBA9055}"/>
              </a:ext>
            </a:extLst>
          </p:cNvPr>
          <p:cNvSpPr txBox="1"/>
          <p:nvPr/>
        </p:nvSpPr>
        <p:spPr>
          <a:xfrm>
            <a:off x="1071579" y="2928122"/>
            <a:ext cx="1769952" cy="657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043E6B-4C46-466A-9843-CF99A7A201AA}"/>
              </a:ext>
            </a:extLst>
          </p:cNvPr>
          <p:cNvSpPr txBox="1"/>
          <p:nvPr/>
        </p:nvSpPr>
        <p:spPr>
          <a:xfrm>
            <a:off x="1223979" y="3305175"/>
            <a:ext cx="1506116" cy="432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E048DA-368E-40A6-B8E0-F1E337986F8B}"/>
              </a:ext>
            </a:extLst>
          </p:cNvPr>
          <p:cNvSpPr txBox="1"/>
          <p:nvPr/>
        </p:nvSpPr>
        <p:spPr>
          <a:xfrm>
            <a:off x="3268525" y="2392295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6C3F17-40B2-43CB-AB46-68E640C35259}"/>
              </a:ext>
            </a:extLst>
          </p:cNvPr>
          <p:cNvSpPr txBox="1"/>
          <p:nvPr/>
        </p:nvSpPr>
        <p:spPr>
          <a:xfrm>
            <a:off x="1376379" y="3457575"/>
            <a:ext cx="1506116" cy="432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2FCE13-E2C9-4903-B70F-B5B286A550DF}"/>
              </a:ext>
            </a:extLst>
          </p:cNvPr>
          <p:cNvSpPr txBox="1"/>
          <p:nvPr/>
        </p:nvSpPr>
        <p:spPr>
          <a:xfrm>
            <a:off x="3268525" y="3706977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8763C5-117A-4810-829F-1721C2F84DA5}"/>
              </a:ext>
            </a:extLst>
          </p:cNvPr>
          <p:cNvSpPr txBox="1"/>
          <p:nvPr/>
        </p:nvSpPr>
        <p:spPr>
          <a:xfrm>
            <a:off x="7352268" y="2375039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FE5038-EFD4-4888-9D47-FD3E83678CA5}"/>
              </a:ext>
            </a:extLst>
          </p:cNvPr>
          <p:cNvSpPr txBox="1"/>
          <p:nvPr/>
        </p:nvSpPr>
        <p:spPr>
          <a:xfrm>
            <a:off x="7306676" y="3731682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152C38-76BF-44BF-86F7-390F0E659C88}"/>
              </a:ext>
            </a:extLst>
          </p:cNvPr>
          <p:cNvSpPr txBox="1"/>
          <p:nvPr/>
        </p:nvSpPr>
        <p:spPr>
          <a:xfrm>
            <a:off x="5290553" y="395364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E57164-E5AC-4FAD-8E8F-953851D06685}"/>
              </a:ext>
            </a:extLst>
          </p:cNvPr>
          <p:cNvSpPr txBox="1"/>
          <p:nvPr/>
        </p:nvSpPr>
        <p:spPr>
          <a:xfrm>
            <a:off x="5248782" y="5646253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74087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FC2D18-1D71-4DAE-BFE2-8214D8736AD9}"/>
              </a:ext>
            </a:extLst>
          </p:cNvPr>
          <p:cNvGrpSpPr/>
          <p:nvPr/>
        </p:nvGrpSpPr>
        <p:grpSpPr>
          <a:xfrm>
            <a:off x="9127210" y="2870886"/>
            <a:ext cx="2014779" cy="801211"/>
            <a:chOff x="503836" y="3243474"/>
            <a:chExt cx="2014779" cy="801211"/>
          </a:xfrm>
          <a:noFill/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01D5788-7C8A-4A9B-BF33-A4F07726F60A}"/>
                </a:ext>
              </a:extLst>
            </p:cNvPr>
            <p:cNvSpPr/>
            <p:nvPr/>
          </p:nvSpPr>
          <p:spPr>
            <a:xfrm>
              <a:off x="503836" y="3243474"/>
              <a:ext cx="2014779" cy="80121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E3D9E4C0-A0FE-4A5E-B404-7C19C5DC4C3F}"/>
                </a:ext>
              </a:extLst>
            </p:cNvPr>
            <p:cNvSpPr txBox="1"/>
            <p:nvPr/>
          </p:nvSpPr>
          <p:spPr>
            <a:xfrm>
              <a:off x="527303" y="3266941"/>
              <a:ext cx="1967845" cy="754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725" tIns="57150" rIns="85725" bIns="571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SI" sz="4500" kern="12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C8302E-15B9-44D6-BD15-2AC5AA4469B5}"/>
              </a:ext>
            </a:extLst>
          </p:cNvPr>
          <p:cNvGrpSpPr/>
          <p:nvPr/>
        </p:nvGrpSpPr>
        <p:grpSpPr>
          <a:xfrm>
            <a:off x="945235" y="2847420"/>
            <a:ext cx="2014779" cy="801211"/>
            <a:chOff x="503836" y="3243474"/>
            <a:chExt cx="2014779" cy="801211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8A88E27-F824-4841-81CD-5551F51BFEFF}"/>
                </a:ext>
              </a:extLst>
            </p:cNvPr>
            <p:cNvSpPr/>
            <p:nvPr/>
          </p:nvSpPr>
          <p:spPr>
            <a:xfrm>
              <a:off x="503836" y="3243474"/>
              <a:ext cx="2014779" cy="80121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73D82E4D-D644-403D-B5A0-691D0B792FFB}"/>
                </a:ext>
              </a:extLst>
            </p:cNvPr>
            <p:cNvSpPr txBox="1"/>
            <p:nvPr/>
          </p:nvSpPr>
          <p:spPr>
            <a:xfrm>
              <a:off x="527303" y="3266941"/>
              <a:ext cx="1967845" cy="754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725" tIns="57150" rIns="85725" bIns="571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SI" sz="4500" kern="12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DA6F849-9D35-4234-A449-403B01147301}"/>
              </a:ext>
            </a:extLst>
          </p:cNvPr>
          <p:cNvGrpSpPr/>
          <p:nvPr/>
        </p:nvGrpSpPr>
        <p:grpSpPr>
          <a:xfrm>
            <a:off x="5036222" y="2894353"/>
            <a:ext cx="2014779" cy="801211"/>
            <a:chOff x="503836" y="3243474"/>
            <a:chExt cx="2014779" cy="801211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E1A1DD7-682E-4F5A-9CBC-BE9B1B3F5A95}"/>
                </a:ext>
              </a:extLst>
            </p:cNvPr>
            <p:cNvSpPr/>
            <p:nvPr/>
          </p:nvSpPr>
          <p:spPr>
            <a:xfrm>
              <a:off x="503836" y="3243474"/>
              <a:ext cx="2014779" cy="80121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92781F35-32A2-4A15-8527-4473672D9F4D}"/>
                </a:ext>
              </a:extLst>
            </p:cNvPr>
            <p:cNvSpPr txBox="1"/>
            <p:nvPr/>
          </p:nvSpPr>
          <p:spPr>
            <a:xfrm>
              <a:off x="527303" y="3266941"/>
              <a:ext cx="1967845" cy="754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725" tIns="57150" rIns="85725" bIns="571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SI" sz="4500" kern="1200"/>
            </a:p>
          </p:txBody>
        </p:sp>
      </p:grpSp>
      <p:sp>
        <p:nvSpPr>
          <p:cNvPr id="16" name="Shape 15">
            <a:extLst>
              <a:ext uri="{FF2B5EF4-FFF2-40B4-BE49-F238E27FC236}">
                <a16:creationId xmlns:a16="http://schemas.microsoft.com/office/drawing/2014/main" id="{6FEA627C-014C-4399-AA63-C026B3347206}"/>
              </a:ext>
            </a:extLst>
          </p:cNvPr>
          <p:cNvSpPr/>
          <p:nvPr/>
        </p:nvSpPr>
        <p:spPr>
          <a:xfrm>
            <a:off x="2827597" y="2250847"/>
            <a:ext cx="2356306" cy="2356306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Shape 16">
            <a:extLst>
              <a:ext uri="{FF2B5EF4-FFF2-40B4-BE49-F238E27FC236}">
                <a16:creationId xmlns:a16="http://schemas.microsoft.com/office/drawing/2014/main" id="{8D4E2601-ED6D-4366-8212-DA9324943758}"/>
              </a:ext>
            </a:extLst>
          </p:cNvPr>
          <p:cNvSpPr/>
          <p:nvPr/>
        </p:nvSpPr>
        <p:spPr>
          <a:xfrm>
            <a:off x="6881581" y="2250847"/>
            <a:ext cx="2356306" cy="2356306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Shape 17">
            <a:extLst>
              <a:ext uri="{FF2B5EF4-FFF2-40B4-BE49-F238E27FC236}">
                <a16:creationId xmlns:a16="http://schemas.microsoft.com/office/drawing/2014/main" id="{388112F4-AE1B-4389-9559-2B16C52E2A38}"/>
              </a:ext>
            </a:extLst>
          </p:cNvPr>
          <p:cNvSpPr/>
          <p:nvPr/>
        </p:nvSpPr>
        <p:spPr>
          <a:xfrm rot="10800000">
            <a:off x="2843431" y="1907947"/>
            <a:ext cx="2356306" cy="2356306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Shape 18">
            <a:extLst>
              <a:ext uri="{FF2B5EF4-FFF2-40B4-BE49-F238E27FC236}">
                <a16:creationId xmlns:a16="http://schemas.microsoft.com/office/drawing/2014/main" id="{9EEE3AC5-192B-4307-AE36-3CAEC7620410}"/>
              </a:ext>
            </a:extLst>
          </p:cNvPr>
          <p:cNvSpPr/>
          <p:nvPr/>
        </p:nvSpPr>
        <p:spPr>
          <a:xfrm rot="10800000">
            <a:off x="6927173" y="1907948"/>
            <a:ext cx="2356306" cy="2356306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Arrow: Curved Up 24">
            <a:extLst>
              <a:ext uri="{FF2B5EF4-FFF2-40B4-BE49-F238E27FC236}">
                <a16:creationId xmlns:a16="http://schemas.microsoft.com/office/drawing/2014/main" id="{6CC088A6-B42E-4557-B4C3-F4B5CA2E92E4}"/>
              </a:ext>
            </a:extLst>
          </p:cNvPr>
          <p:cNvSpPr/>
          <p:nvPr/>
        </p:nvSpPr>
        <p:spPr>
          <a:xfrm>
            <a:off x="1952624" y="4105275"/>
            <a:ext cx="8562976" cy="1323975"/>
          </a:xfrm>
          <a:prstGeom prst="curved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>
              <a:solidFill>
                <a:schemeClr val="tx1"/>
              </a:solidFill>
            </a:endParaRPr>
          </a:p>
        </p:txBody>
      </p:sp>
      <p:sp>
        <p:nvSpPr>
          <p:cNvPr id="26" name="Arrow: Curved Up 25">
            <a:extLst>
              <a:ext uri="{FF2B5EF4-FFF2-40B4-BE49-F238E27FC236}">
                <a16:creationId xmlns:a16="http://schemas.microsoft.com/office/drawing/2014/main" id="{53F0FFFF-943E-446E-9B50-FA1BBE28E733}"/>
              </a:ext>
            </a:extLst>
          </p:cNvPr>
          <p:cNvSpPr/>
          <p:nvPr/>
        </p:nvSpPr>
        <p:spPr>
          <a:xfrm rot="10800000">
            <a:off x="1762123" y="1090959"/>
            <a:ext cx="8562976" cy="1323975"/>
          </a:xfrm>
          <a:prstGeom prst="curved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D65498-F1EC-42BC-B0EC-0581EED7A2B9}"/>
              </a:ext>
            </a:extLst>
          </p:cNvPr>
          <p:cNvSpPr txBox="1"/>
          <p:nvPr/>
        </p:nvSpPr>
        <p:spPr>
          <a:xfrm>
            <a:off x="5129339" y="2966222"/>
            <a:ext cx="1769952" cy="657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236637-D68D-45A4-98D2-F9EE1342AEF6}"/>
              </a:ext>
            </a:extLst>
          </p:cNvPr>
          <p:cNvSpPr txBox="1"/>
          <p:nvPr/>
        </p:nvSpPr>
        <p:spPr>
          <a:xfrm>
            <a:off x="9282166" y="2942989"/>
            <a:ext cx="1769952" cy="657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D0AE72-5831-461B-A9C4-22992EBA9055}"/>
              </a:ext>
            </a:extLst>
          </p:cNvPr>
          <p:cNvSpPr txBox="1"/>
          <p:nvPr/>
        </p:nvSpPr>
        <p:spPr>
          <a:xfrm>
            <a:off x="1071579" y="2928122"/>
            <a:ext cx="1769952" cy="657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043E6B-4C46-466A-9843-CF99A7A201AA}"/>
              </a:ext>
            </a:extLst>
          </p:cNvPr>
          <p:cNvSpPr txBox="1"/>
          <p:nvPr/>
        </p:nvSpPr>
        <p:spPr>
          <a:xfrm>
            <a:off x="1223979" y="3305175"/>
            <a:ext cx="1506116" cy="432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E048DA-368E-40A6-B8E0-F1E337986F8B}"/>
              </a:ext>
            </a:extLst>
          </p:cNvPr>
          <p:cNvSpPr txBox="1"/>
          <p:nvPr/>
        </p:nvSpPr>
        <p:spPr>
          <a:xfrm>
            <a:off x="3268525" y="2392295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6C3F17-40B2-43CB-AB46-68E640C35259}"/>
              </a:ext>
            </a:extLst>
          </p:cNvPr>
          <p:cNvSpPr txBox="1"/>
          <p:nvPr/>
        </p:nvSpPr>
        <p:spPr>
          <a:xfrm>
            <a:off x="1376379" y="3457575"/>
            <a:ext cx="1506116" cy="432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2FCE13-E2C9-4903-B70F-B5B286A550DF}"/>
              </a:ext>
            </a:extLst>
          </p:cNvPr>
          <p:cNvSpPr txBox="1"/>
          <p:nvPr/>
        </p:nvSpPr>
        <p:spPr>
          <a:xfrm>
            <a:off x="3268525" y="3706977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8763C5-117A-4810-829F-1721C2F84DA5}"/>
              </a:ext>
            </a:extLst>
          </p:cNvPr>
          <p:cNvSpPr txBox="1"/>
          <p:nvPr/>
        </p:nvSpPr>
        <p:spPr>
          <a:xfrm>
            <a:off x="7352268" y="2375039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FE5038-EFD4-4888-9D47-FD3E83678CA5}"/>
              </a:ext>
            </a:extLst>
          </p:cNvPr>
          <p:cNvSpPr txBox="1"/>
          <p:nvPr/>
        </p:nvSpPr>
        <p:spPr>
          <a:xfrm>
            <a:off x="7306676" y="3731682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152C38-76BF-44BF-86F7-390F0E659C88}"/>
              </a:ext>
            </a:extLst>
          </p:cNvPr>
          <p:cNvSpPr txBox="1"/>
          <p:nvPr/>
        </p:nvSpPr>
        <p:spPr>
          <a:xfrm>
            <a:off x="5290553" y="395364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E57164-E5AC-4FAD-8E8F-953851D06685}"/>
              </a:ext>
            </a:extLst>
          </p:cNvPr>
          <p:cNvSpPr txBox="1"/>
          <p:nvPr/>
        </p:nvSpPr>
        <p:spPr>
          <a:xfrm>
            <a:off x="5248782" y="5646253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093603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FC2D18-1D71-4DAE-BFE2-8214D8736AD9}"/>
              </a:ext>
            </a:extLst>
          </p:cNvPr>
          <p:cNvGrpSpPr/>
          <p:nvPr/>
        </p:nvGrpSpPr>
        <p:grpSpPr>
          <a:xfrm>
            <a:off x="9127210" y="2870886"/>
            <a:ext cx="2014779" cy="801211"/>
            <a:chOff x="503836" y="3243474"/>
            <a:chExt cx="2014779" cy="801211"/>
          </a:xfrm>
          <a:noFill/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01D5788-7C8A-4A9B-BF33-A4F07726F60A}"/>
                </a:ext>
              </a:extLst>
            </p:cNvPr>
            <p:cNvSpPr/>
            <p:nvPr/>
          </p:nvSpPr>
          <p:spPr>
            <a:xfrm>
              <a:off x="503836" y="3243474"/>
              <a:ext cx="2014779" cy="80121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E3D9E4C0-A0FE-4A5E-B404-7C19C5DC4C3F}"/>
                </a:ext>
              </a:extLst>
            </p:cNvPr>
            <p:cNvSpPr txBox="1"/>
            <p:nvPr/>
          </p:nvSpPr>
          <p:spPr>
            <a:xfrm>
              <a:off x="527303" y="3266941"/>
              <a:ext cx="1967845" cy="754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725" tIns="57150" rIns="85725" bIns="571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SI" sz="4500" kern="12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C8302E-15B9-44D6-BD15-2AC5AA4469B5}"/>
              </a:ext>
            </a:extLst>
          </p:cNvPr>
          <p:cNvGrpSpPr/>
          <p:nvPr/>
        </p:nvGrpSpPr>
        <p:grpSpPr>
          <a:xfrm>
            <a:off x="945235" y="2847420"/>
            <a:ext cx="2014779" cy="801211"/>
            <a:chOff x="503836" y="3243474"/>
            <a:chExt cx="2014779" cy="801211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8A88E27-F824-4841-81CD-5551F51BFEFF}"/>
                </a:ext>
              </a:extLst>
            </p:cNvPr>
            <p:cNvSpPr/>
            <p:nvPr/>
          </p:nvSpPr>
          <p:spPr>
            <a:xfrm>
              <a:off x="503836" y="3243474"/>
              <a:ext cx="2014779" cy="80121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73D82E4D-D644-403D-B5A0-691D0B792FFB}"/>
                </a:ext>
              </a:extLst>
            </p:cNvPr>
            <p:cNvSpPr txBox="1"/>
            <p:nvPr/>
          </p:nvSpPr>
          <p:spPr>
            <a:xfrm>
              <a:off x="527303" y="3266941"/>
              <a:ext cx="1967845" cy="754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725" tIns="57150" rIns="85725" bIns="571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SI" sz="4500" kern="12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DA6F849-9D35-4234-A449-403B01147301}"/>
              </a:ext>
            </a:extLst>
          </p:cNvPr>
          <p:cNvGrpSpPr/>
          <p:nvPr/>
        </p:nvGrpSpPr>
        <p:grpSpPr>
          <a:xfrm>
            <a:off x="5036222" y="2894353"/>
            <a:ext cx="2014779" cy="801211"/>
            <a:chOff x="503836" y="3243474"/>
            <a:chExt cx="2014779" cy="801211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E1A1DD7-682E-4F5A-9CBC-BE9B1B3F5A95}"/>
                </a:ext>
              </a:extLst>
            </p:cNvPr>
            <p:cNvSpPr/>
            <p:nvPr/>
          </p:nvSpPr>
          <p:spPr>
            <a:xfrm>
              <a:off x="503836" y="3243474"/>
              <a:ext cx="2014779" cy="80121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92781F35-32A2-4A15-8527-4473672D9F4D}"/>
                </a:ext>
              </a:extLst>
            </p:cNvPr>
            <p:cNvSpPr txBox="1"/>
            <p:nvPr/>
          </p:nvSpPr>
          <p:spPr>
            <a:xfrm>
              <a:off x="527303" y="3266941"/>
              <a:ext cx="1967845" cy="754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725" tIns="57150" rIns="85725" bIns="571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SI" sz="4500" kern="1200"/>
            </a:p>
          </p:txBody>
        </p:sp>
      </p:grpSp>
      <p:sp>
        <p:nvSpPr>
          <p:cNvPr id="16" name="Shape 15">
            <a:extLst>
              <a:ext uri="{FF2B5EF4-FFF2-40B4-BE49-F238E27FC236}">
                <a16:creationId xmlns:a16="http://schemas.microsoft.com/office/drawing/2014/main" id="{6FEA627C-014C-4399-AA63-C026B3347206}"/>
              </a:ext>
            </a:extLst>
          </p:cNvPr>
          <p:cNvSpPr/>
          <p:nvPr/>
        </p:nvSpPr>
        <p:spPr>
          <a:xfrm>
            <a:off x="2827597" y="2250847"/>
            <a:ext cx="2356306" cy="2356306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Shape 16">
            <a:extLst>
              <a:ext uri="{FF2B5EF4-FFF2-40B4-BE49-F238E27FC236}">
                <a16:creationId xmlns:a16="http://schemas.microsoft.com/office/drawing/2014/main" id="{8D4E2601-ED6D-4366-8212-DA9324943758}"/>
              </a:ext>
            </a:extLst>
          </p:cNvPr>
          <p:cNvSpPr/>
          <p:nvPr/>
        </p:nvSpPr>
        <p:spPr>
          <a:xfrm>
            <a:off x="6881581" y="2250847"/>
            <a:ext cx="2356306" cy="2356306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Shape 17">
            <a:extLst>
              <a:ext uri="{FF2B5EF4-FFF2-40B4-BE49-F238E27FC236}">
                <a16:creationId xmlns:a16="http://schemas.microsoft.com/office/drawing/2014/main" id="{388112F4-AE1B-4389-9559-2B16C52E2A38}"/>
              </a:ext>
            </a:extLst>
          </p:cNvPr>
          <p:cNvSpPr/>
          <p:nvPr/>
        </p:nvSpPr>
        <p:spPr>
          <a:xfrm rot="10800000">
            <a:off x="2843431" y="1907947"/>
            <a:ext cx="2356306" cy="2356306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Shape 18">
            <a:extLst>
              <a:ext uri="{FF2B5EF4-FFF2-40B4-BE49-F238E27FC236}">
                <a16:creationId xmlns:a16="http://schemas.microsoft.com/office/drawing/2014/main" id="{9EEE3AC5-192B-4307-AE36-3CAEC7620410}"/>
              </a:ext>
            </a:extLst>
          </p:cNvPr>
          <p:cNvSpPr/>
          <p:nvPr/>
        </p:nvSpPr>
        <p:spPr>
          <a:xfrm rot="10800000">
            <a:off x="6927173" y="1907948"/>
            <a:ext cx="2356306" cy="2356306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Arrow: Curved Up 24">
            <a:extLst>
              <a:ext uri="{FF2B5EF4-FFF2-40B4-BE49-F238E27FC236}">
                <a16:creationId xmlns:a16="http://schemas.microsoft.com/office/drawing/2014/main" id="{6CC088A6-B42E-4557-B4C3-F4B5CA2E92E4}"/>
              </a:ext>
            </a:extLst>
          </p:cNvPr>
          <p:cNvSpPr/>
          <p:nvPr/>
        </p:nvSpPr>
        <p:spPr>
          <a:xfrm>
            <a:off x="1952624" y="4105275"/>
            <a:ext cx="8562976" cy="1323975"/>
          </a:xfrm>
          <a:prstGeom prst="curved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>
              <a:solidFill>
                <a:schemeClr val="tx1"/>
              </a:solidFill>
            </a:endParaRPr>
          </a:p>
        </p:txBody>
      </p:sp>
      <p:sp>
        <p:nvSpPr>
          <p:cNvPr id="26" name="Arrow: Curved Up 25">
            <a:extLst>
              <a:ext uri="{FF2B5EF4-FFF2-40B4-BE49-F238E27FC236}">
                <a16:creationId xmlns:a16="http://schemas.microsoft.com/office/drawing/2014/main" id="{53F0FFFF-943E-446E-9B50-FA1BBE28E733}"/>
              </a:ext>
            </a:extLst>
          </p:cNvPr>
          <p:cNvSpPr/>
          <p:nvPr/>
        </p:nvSpPr>
        <p:spPr>
          <a:xfrm rot="10800000">
            <a:off x="1762123" y="1090959"/>
            <a:ext cx="8562976" cy="1323975"/>
          </a:xfrm>
          <a:prstGeom prst="curved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D65498-F1EC-42BC-B0EC-0581EED7A2B9}"/>
              </a:ext>
            </a:extLst>
          </p:cNvPr>
          <p:cNvSpPr txBox="1"/>
          <p:nvPr/>
        </p:nvSpPr>
        <p:spPr>
          <a:xfrm>
            <a:off x="5129339" y="2966222"/>
            <a:ext cx="1769952" cy="657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236637-D68D-45A4-98D2-F9EE1342AEF6}"/>
              </a:ext>
            </a:extLst>
          </p:cNvPr>
          <p:cNvSpPr txBox="1"/>
          <p:nvPr/>
        </p:nvSpPr>
        <p:spPr>
          <a:xfrm>
            <a:off x="9282166" y="2942989"/>
            <a:ext cx="1769952" cy="657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D0AE72-5831-461B-A9C4-22992EBA9055}"/>
              </a:ext>
            </a:extLst>
          </p:cNvPr>
          <p:cNvSpPr txBox="1"/>
          <p:nvPr/>
        </p:nvSpPr>
        <p:spPr>
          <a:xfrm>
            <a:off x="1071579" y="2928122"/>
            <a:ext cx="1769952" cy="657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043E6B-4C46-466A-9843-CF99A7A201AA}"/>
              </a:ext>
            </a:extLst>
          </p:cNvPr>
          <p:cNvSpPr txBox="1"/>
          <p:nvPr/>
        </p:nvSpPr>
        <p:spPr>
          <a:xfrm>
            <a:off x="1223979" y="3305175"/>
            <a:ext cx="1506116" cy="432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E048DA-368E-40A6-B8E0-F1E337986F8B}"/>
              </a:ext>
            </a:extLst>
          </p:cNvPr>
          <p:cNvSpPr txBox="1"/>
          <p:nvPr/>
        </p:nvSpPr>
        <p:spPr>
          <a:xfrm>
            <a:off x="3268525" y="2392295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6C3F17-40B2-43CB-AB46-68E640C35259}"/>
              </a:ext>
            </a:extLst>
          </p:cNvPr>
          <p:cNvSpPr txBox="1"/>
          <p:nvPr/>
        </p:nvSpPr>
        <p:spPr>
          <a:xfrm>
            <a:off x="1376379" y="3457575"/>
            <a:ext cx="1506116" cy="432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2FCE13-E2C9-4903-B70F-B5B286A550DF}"/>
              </a:ext>
            </a:extLst>
          </p:cNvPr>
          <p:cNvSpPr txBox="1"/>
          <p:nvPr/>
        </p:nvSpPr>
        <p:spPr>
          <a:xfrm>
            <a:off x="3268525" y="3706977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8763C5-117A-4810-829F-1721C2F84DA5}"/>
              </a:ext>
            </a:extLst>
          </p:cNvPr>
          <p:cNvSpPr txBox="1"/>
          <p:nvPr/>
        </p:nvSpPr>
        <p:spPr>
          <a:xfrm>
            <a:off x="7352268" y="2375039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FE5038-EFD4-4888-9D47-FD3E83678CA5}"/>
              </a:ext>
            </a:extLst>
          </p:cNvPr>
          <p:cNvSpPr txBox="1"/>
          <p:nvPr/>
        </p:nvSpPr>
        <p:spPr>
          <a:xfrm>
            <a:off x="7306676" y="3731682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152C38-76BF-44BF-86F7-390F0E659C88}"/>
              </a:ext>
            </a:extLst>
          </p:cNvPr>
          <p:cNvSpPr txBox="1"/>
          <p:nvPr/>
        </p:nvSpPr>
        <p:spPr>
          <a:xfrm>
            <a:off x="5290553" y="395364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E57164-E5AC-4FAD-8E8F-953851D06685}"/>
              </a:ext>
            </a:extLst>
          </p:cNvPr>
          <p:cNvSpPr txBox="1"/>
          <p:nvPr/>
        </p:nvSpPr>
        <p:spPr>
          <a:xfrm>
            <a:off x="5248782" y="5646253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88711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FC2D18-1D71-4DAE-BFE2-8214D8736AD9}"/>
              </a:ext>
            </a:extLst>
          </p:cNvPr>
          <p:cNvGrpSpPr/>
          <p:nvPr/>
        </p:nvGrpSpPr>
        <p:grpSpPr>
          <a:xfrm>
            <a:off x="9127210" y="2870886"/>
            <a:ext cx="2014779" cy="801211"/>
            <a:chOff x="503836" y="3243474"/>
            <a:chExt cx="2014779" cy="801211"/>
          </a:xfrm>
          <a:noFill/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01D5788-7C8A-4A9B-BF33-A4F07726F60A}"/>
                </a:ext>
              </a:extLst>
            </p:cNvPr>
            <p:cNvSpPr/>
            <p:nvPr/>
          </p:nvSpPr>
          <p:spPr>
            <a:xfrm>
              <a:off x="503836" y="3243474"/>
              <a:ext cx="2014779" cy="80121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E3D9E4C0-A0FE-4A5E-B404-7C19C5DC4C3F}"/>
                </a:ext>
              </a:extLst>
            </p:cNvPr>
            <p:cNvSpPr txBox="1"/>
            <p:nvPr/>
          </p:nvSpPr>
          <p:spPr>
            <a:xfrm>
              <a:off x="527303" y="3266941"/>
              <a:ext cx="1967845" cy="754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725" tIns="57150" rIns="85725" bIns="571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SI" sz="4500" kern="12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C8302E-15B9-44D6-BD15-2AC5AA4469B5}"/>
              </a:ext>
            </a:extLst>
          </p:cNvPr>
          <p:cNvGrpSpPr/>
          <p:nvPr/>
        </p:nvGrpSpPr>
        <p:grpSpPr>
          <a:xfrm>
            <a:off x="945235" y="2847420"/>
            <a:ext cx="2014779" cy="801211"/>
            <a:chOff x="503836" y="3243474"/>
            <a:chExt cx="2014779" cy="801211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8A88E27-F824-4841-81CD-5551F51BFEFF}"/>
                </a:ext>
              </a:extLst>
            </p:cNvPr>
            <p:cNvSpPr/>
            <p:nvPr/>
          </p:nvSpPr>
          <p:spPr>
            <a:xfrm>
              <a:off x="503836" y="3243474"/>
              <a:ext cx="2014779" cy="80121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73D82E4D-D644-403D-B5A0-691D0B792FFB}"/>
                </a:ext>
              </a:extLst>
            </p:cNvPr>
            <p:cNvSpPr txBox="1"/>
            <p:nvPr/>
          </p:nvSpPr>
          <p:spPr>
            <a:xfrm>
              <a:off x="527303" y="3266941"/>
              <a:ext cx="1967845" cy="754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725" tIns="57150" rIns="85725" bIns="571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SI" sz="4500" kern="12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DA6F849-9D35-4234-A449-403B01147301}"/>
              </a:ext>
            </a:extLst>
          </p:cNvPr>
          <p:cNvGrpSpPr/>
          <p:nvPr/>
        </p:nvGrpSpPr>
        <p:grpSpPr>
          <a:xfrm>
            <a:off x="5036222" y="2894353"/>
            <a:ext cx="2014779" cy="801211"/>
            <a:chOff x="503836" y="3243474"/>
            <a:chExt cx="2014779" cy="801211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E1A1DD7-682E-4F5A-9CBC-BE9B1B3F5A95}"/>
                </a:ext>
              </a:extLst>
            </p:cNvPr>
            <p:cNvSpPr/>
            <p:nvPr/>
          </p:nvSpPr>
          <p:spPr>
            <a:xfrm>
              <a:off x="503836" y="3243474"/>
              <a:ext cx="2014779" cy="80121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92781F35-32A2-4A15-8527-4473672D9F4D}"/>
                </a:ext>
              </a:extLst>
            </p:cNvPr>
            <p:cNvSpPr txBox="1"/>
            <p:nvPr/>
          </p:nvSpPr>
          <p:spPr>
            <a:xfrm>
              <a:off x="527303" y="3266941"/>
              <a:ext cx="1967845" cy="754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725" tIns="57150" rIns="85725" bIns="571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SI" sz="4500" kern="1200"/>
            </a:p>
          </p:txBody>
        </p:sp>
      </p:grpSp>
      <p:sp>
        <p:nvSpPr>
          <p:cNvPr id="16" name="Shape 15">
            <a:extLst>
              <a:ext uri="{FF2B5EF4-FFF2-40B4-BE49-F238E27FC236}">
                <a16:creationId xmlns:a16="http://schemas.microsoft.com/office/drawing/2014/main" id="{6FEA627C-014C-4399-AA63-C026B3347206}"/>
              </a:ext>
            </a:extLst>
          </p:cNvPr>
          <p:cNvSpPr/>
          <p:nvPr/>
        </p:nvSpPr>
        <p:spPr>
          <a:xfrm>
            <a:off x="2827597" y="2250847"/>
            <a:ext cx="2356306" cy="2356306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Shape 16">
            <a:extLst>
              <a:ext uri="{FF2B5EF4-FFF2-40B4-BE49-F238E27FC236}">
                <a16:creationId xmlns:a16="http://schemas.microsoft.com/office/drawing/2014/main" id="{8D4E2601-ED6D-4366-8212-DA9324943758}"/>
              </a:ext>
            </a:extLst>
          </p:cNvPr>
          <p:cNvSpPr/>
          <p:nvPr/>
        </p:nvSpPr>
        <p:spPr>
          <a:xfrm>
            <a:off x="6881581" y="2250847"/>
            <a:ext cx="2356306" cy="2356306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Shape 17">
            <a:extLst>
              <a:ext uri="{FF2B5EF4-FFF2-40B4-BE49-F238E27FC236}">
                <a16:creationId xmlns:a16="http://schemas.microsoft.com/office/drawing/2014/main" id="{388112F4-AE1B-4389-9559-2B16C52E2A38}"/>
              </a:ext>
            </a:extLst>
          </p:cNvPr>
          <p:cNvSpPr/>
          <p:nvPr/>
        </p:nvSpPr>
        <p:spPr>
          <a:xfrm rot="10800000">
            <a:off x="2843431" y="1907947"/>
            <a:ext cx="2356306" cy="2356306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Shape 18">
            <a:extLst>
              <a:ext uri="{FF2B5EF4-FFF2-40B4-BE49-F238E27FC236}">
                <a16:creationId xmlns:a16="http://schemas.microsoft.com/office/drawing/2014/main" id="{9EEE3AC5-192B-4307-AE36-3CAEC7620410}"/>
              </a:ext>
            </a:extLst>
          </p:cNvPr>
          <p:cNvSpPr/>
          <p:nvPr/>
        </p:nvSpPr>
        <p:spPr>
          <a:xfrm rot="10800000">
            <a:off x="6927173" y="1907948"/>
            <a:ext cx="2356306" cy="2356306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Arrow: Curved Up 24">
            <a:extLst>
              <a:ext uri="{FF2B5EF4-FFF2-40B4-BE49-F238E27FC236}">
                <a16:creationId xmlns:a16="http://schemas.microsoft.com/office/drawing/2014/main" id="{6CC088A6-B42E-4557-B4C3-F4B5CA2E92E4}"/>
              </a:ext>
            </a:extLst>
          </p:cNvPr>
          <p:cNvSpPr/>
          <p:nvPr/>
        </p:nvSpPr>
        <p:spPr>
          <a:xfrm>
            <a:off x="1952624" y="4105275"/>
            <a:ext cx="8562976" cy="1323975"/>
          </a:xfrm>
          <a:prstGeom prst="curved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>
              <a:solidFill>
                <a:schemeClr val="tx1"/>
              </a:solidFill>
            </a:endParaRPr>
          </a:p>
        </p:txBody>
      </p:sp>
      <p:sp>
        <p:nvSpPr>
          <p:cNvPr id="26" name="Arrow: Curved Up 25">
            <a:extLst>
              <a:ext uri="{FF2B5EF4-FFF2-40B4-BE49-F238E27FC236}">
                <a16:creationId xmlns:a16="http://schemas.microsoft.com/office/drawing/2014/main" id="{53F0FFFF-943E-446E-9B50-FA1BBE28E733}"/>
              </a:ext>
            </a:extLst>
          </p:cNvPr>
          <p:cNvSpPr/>
          <p:nvPr/>
        </p:nvSpPr>
        <p:spPr>
          <a:xfrm rot="10800000">
            <a:off x="1762123" y="1090959"/>
            <a:ext cx="8562976" cy="1323975"/>
          </a:xfrm>
          <a:prstGeom prst="curved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D65498-F1EC-42BC-B0EC-0581EED7A2B9}"/>
              </a:ext>
            </a:extLst>
          </p:cNvPr>
          <p:cNvSpPr txBox="1"/>
          <p:nvPr/>
        </p:nvSpPr>
        <p:spPr>
          <a:xfrm>
            <a:off x="5129339" y="2966222"/>
            <a:ext cx="1769952" cy="657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236637-D68D-45A4-98D2-F9EE1342AEF6}"/>
              </a:ext>
            </a:extLst>
          </p:cNvPr>
          <p:cNvSpPr txBox="1"/>
          <p:nvPr/>
        </p:nvSpPr>
        <p:spPr>
          <a:xfrm>
            <a:off x="9282166" y="2942989"/>
            <a:ext cx="1769952" cy="657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D0AE72-5831-461B-A9C4-22992EBA9055}"/>
              </a:ext>
            </a:extLst>
          </p:cNvPr>
          <p:cNvSpPr txBox="1"/>
          <p:nvPr/>
        </p:nvSpPr>
        <p:spPr>
          <a:xfrm>
            <a:off x="1071579" y="2928122"/>
            <a:ext cx="1769952" cy="657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043E6B-4C46-466A-9843-CF99A7A201AA}"/>
              </a:ext>
            </a:extLst>
          </p:cNvPr>
          <p:cNvSpPr txBox="1"/>
          <p:nvPr/>
        </p:nvSpPr>
        <p:spPr>
          <a:xfrm>
            <a:off x="1223979" y="3305175"/>
            <a:ext cx="1506116" cy="432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E048DA-368E-40A6-B8E0-F1E337986F8B}"/>
              </a:ext>
            </a:extLst>
          </p:cNvPr>
          <p:cNvSpPr txBox="1"/>
          <p:nvPr/>
        </p:nvSpPr>
        <p:spPr>
          <a:xfrm>
            <a:off x="3268525" y="2392295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6C3F17-40B2-43CB-AB46-68E640C35259}"/>
              </a:ext>
            </a:extLst>
          </p:cNvPr>
          <p:cNvSpPr txBox="1"/>
          <p:nvPr/>
        </p:nvSpPr>
        <p:spPr>
          <a:xfrm>
            <a:off x="1376379" y="3457575"/>
            <a:ext cx="1506116" cy="432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2FCE13-E2C9-4903-B70F-B5B286A550DF}"/>
              </a:ext>
            </a:extLst>
          </p:cNvPr>
          <p:cNvSpPr txBox="1"/>
          <p:nvPr/>
        </p:nvSpPr>
        <p:spPr>
          <a:xfrm>
            <a:off x="3268525" y="3706977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8763C5-117A-4810-829F-1721C2F84DA5}"/>
              </a:ext>
            </a:extLst>
          </p:cNvPr>
          <p:cNvSpPr txBox="1"/>
          <p:nvPr/>
        </p:nvSpPr>
        <p:spPr>
          <a:xfrm>
            <a:off x="7352268" y="2375039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FE5038-EFD4-4888-9D47-FD3E83678CA5}"/>
              </a:ext>
            </a:extLst>
          </p:cNvPr>
          <p:cNvSpPr txBox="1"/>
          <p:nvPr/>
        </p:nvSpPr>
        <p:spPr>
          <a:xfrm>
            <a:off x="7306676" y="3731682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152C38-76BF-44BF-86F7-390F0E659C88}"/>
              </a:ext>
            </a:extLst>
          </p:cNvPr>
          <p:cNvSpPr txBox="1"/>
          <p:nvPr/>
        </p:nvSpPr>
        <p:spPr>
          <a:xfrm>
            <a:off x="5290553" y="395364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E57164-E5AC-4FAD-8E8F-953851D06685}"/>
              </a:ext>
            </a:extLst>
          </p:cNvPr>
          <p:cNvSpPr txBox="1"/>
          <p:nvPr/>
        </p:nvSpPr>
        <p:spPr>
          <a:xfrm>
            <a:off x="5248782" y="5646253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409646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FC2D18-1D71-4DAE-BFE2-8214D8736AD9}"/>
              </a:ext>
            </a:extLst>
          </p:cNvPr>
          <p:cNvGrpSpPr/>
          <p:nvPr/>
        </p:nvGrpSpPr>
        <p:grpSpPr>
          <a:xfrm>
            <a:off x="9127210" y="2870886"/>
            <a:ext cx="2014779" cy="801211"/>
            <a:chOff x="503836" y="3243474"/>
            <a:chExt cx="2014779" cy="801211"/>
          </a:xfrm>
          <a:noFill/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01D5788-7C8A-4A9B-BF33-A4F07726F60A}"/>
                </a:ext>
              </a:extLst>
            </p:cNvPr>
            <p:cNvSpPr/>
            <p:nvPr/>
          </p:nvSpPr>
          <p:spPr>
            <a:xfrm>
              <a:off x="503836" y="3243474"/>
              <a:ext cx="2014779" cy="80121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E3D9E4C0-A0FE-4A5E-B404-7C19C5DC4C3F}"/>
                </a:ext>
              </a:extLst>
            </p:cNvPr>
            <p:cNvSpPr txBox="1"/>
            <p:nvPr/>
          </p:nvSpPr>
          <p:spPr>
            <a:xfrm>
              <a:off x="527303" y="3266941"/>
              <a:ext cx="1967845" cy="754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725" tIns="57150" rIns="85725" bIns="571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SI" sz="4500" kern="12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C8302E-15B9-44D6-BD15-2AC5AA4469B5}"/>
              </a:ext>
            </a:extLst>
          </p:cNvPr>
          <p:cNvGrpSpPr/>
          <p:nvPr/>
        </p:nvGrpSpPr>
        <p:grpSpPr>
          <a:xfrm>
            <a:off x="945235" y="2847420"/>
            <a:ext cx="2014779" cy="801211"/>
            <a:chOff x="503836" y="3243474"/>
            <a:chExt cx="2014779" cy="801211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8A88E27-F824-4841-81CD-5551F51BFEFF}"/>
                </a:ext>
              </a:extLst>
            </p:cNvPr>
            <p:cNvSpPr/>
            <p:nvPr/>
          </p:nvSpPr>
          <p:spPr>
            <a:xfrm>
              <a:off x="503836" y="3243474"/>
              <a:ext cx="2014779" cy="80121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73D82E4D-D644-403D-B5A0-691D0B792FFB}"/>
                </a:ext>
              </a:extLst>
            </p:cNvPr>
            <p:cNvSpPr txBox="1"/>
            <p:nvPr/>
          </p:nvSpPr>
          <p:spPr>
            <a:xfrm>
              <a:off x="527303" y="3266941"/>
              <a:ext cx="1967845" cy="754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725" tIns="57150" rIns="85725" bIns="571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SI" sz="4500" kern="12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DA6F849-9D35-4234-A449-403B01147301}"/>
              </a:ext>
            </a:extLst>
          </p:cNvPr>
          <p:cNvGrpSpPr/>
          <p:nvPr/>
        </p:nvGrpSpPr>
        <p:grpSpPr>
          <a:xfrm>
            <a:off x="5036222" y="2894353"/>
            <a:ext cx="2014779" cy="801211"/>
            <a:chOff x="503836" y="3243474"/>
            <a:chExt cx="2014779" cy="801211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E1A1DD7-682E-4F5A-9CBC-BE9B1B3F5A95}"/>
                </a:ext>
              </a:extLst>
            </p:cNvPr>
            <p:cNvSpPr/>
            <p:nvPr/>
          </p:nvSpPr>
          <p:spPr>
            <a:xfrm>
              <a:off x="503836" y="3243474"/>
              <a:ext cx="2014779" cy="80121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92781F35-32A2-4A15-8527-4473672D9F4D}"/>
                </a:ext>
              </a:extLst>
            </p:cNvPr>
            <p:cNvSpPr txBox="1"/>
            <p:nvPr/>
          </p:nvSpPr>
          <p:spPr>
            <a:xfrm>
              <a:off x="527303" y="3266941"/>
              <a:ext cx="1967845" cy="754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725" tIns="57150" rIns="85725" bIns="571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SI" sz="4500" kern="1200"/>
            </a:p>
          </p:txBody>
        </p:sp>
      </p:grpSp>
      <p:sp>
        <p:nvSpPr>
          <p:cNvPr id="16" name="Shape 15">
            <a:extLst>
              <a:ext uri="{FF2B5EF4-FFF2-40B4-BE49-F238E27FC236}">
                <a16:creationId xmlns:a16="http://schemas.microsoft.com/office/drawing/2014/main" id="{6FEA627C-014C-4399-AA63-C026B3347206}"/>
              </a:ext>
            </a:extLst>
          </p:cNvPr>
          <p:cNvSpPr/>
          <p:nvPr/>
        </p:nvSpPr>
        <p:spPr>
          <a:xfrm>
            <a:off x="2827597" y="2250847"/>
            <a:ext cx="2356306" cy="2356306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Shape 16">
            <a:extLst>
              <a:ext uri="{FF2B5EF4-FFF2-40B4-BE49-F238E27FC236}">
                <a16:creationId xmlns:a16="http://schemas.microsoft.com/office/drawing/2014/main" id="{8D4E2601-ED6D-4366-8212-DA9324943758}"/>
              </a:ext>
            </a:extLst>
          </p:cNvPr>
          <p:cNvSpPr/>
          <p:nvPr/>
        </p:nvSpPr>
        <p:spPr>
          <a:xfrm>
            <a:off x="6881581" y="2250847"/>
            <a:ext cx="2356306" cy="2356306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Shape 17">
            <a:extLst>
              <a:ext uri="{FF2B5EF4-FFF2-40B4-BE49-F238E27FC236}">
                <a16:creationId xmlns:a16="http://schemas.microsoft.com/office/drawing/2014/main" id="{388112F4-AE1B-4389-9559-2B16C52E2A38}"/>
              </a:ext>
            </a:extLst>
          </p:cNvPr>
          <p:cNvSpPr/>
          <p:nvPr/>
        </p:nvSpPr>
        <p:spPr>
          <a:xfrm rot="10800000">
            <a:off x="2843431" y="1907947"/>
            <a:ext cx="2356306" cy="2356306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Shape 18">
            <a:extLst>
              <a:ext uri="{FF2B5EF4-FFF2-40B4-BE49-F238E27FC236}">
                <a16:creationId xmlns:a16="http://schemas.microsoft.com/office/drawing/2014/main" id="{9EEE3AC5-192B-4307-AE36-3CAEC7620410}"/>
              </a:ext>
            </a:extLst>
          </p:cNvPr>
          <p:cNvSpPr/>
          <p:nvPr/>
        </p:nvSpPr>
        <p:spPr>
          <a:xfrm rot="10800000">
            <a:off x="6927173" y="1907948"/>
            <a:ext cx="2356306" cy="2356306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Arrow: Curved Up 24">
            <a:extLst>
              <a:ext uri="{FF2B5EF4-FFF2-40B4-BE49-F238E27FC236}">
                <a16:creationId xmlns:a16="http://schemas.microsoft.com/office/drawing/2014/main" id="{6CC088A6-B42E-4557-B4C3-F4B5CA2E92E4}"/>
              </a:ext>
            </a:extLst>
          </p:cNvPr>
          <p:cNvSpPr/>
          <p:nvPr/>
        </p:nvSpPr>
        <p:spPr>
          <a:xfrm>
            <a:off x="1952624" y="4105275"/>
            <a:ext cx="8562976" cy="1323975"/>
          </a:xfrm>
          <a:prstGeom prst="curved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>
              <a:solidFill>
                <a:schemeClr val="tx1"/>
              </a:solidFill>
            </a:endParaRPr>
          </a:p>
        </p:txBody>
      </p:sp>
      <p:sp>
        <p:nvSpPr>
          <p:cNvPr id="26" name="Arrow: Curved Up 25">
            <a:extLst>
              <a:ext uri="{FF2B5EF4-FFF2-40B4-BE49-F238E27FC236}">
                <a16:creationId xmlns:a16="http://schemas.microsoft.com/office/drawing/2014/main" id="{53F0FFFF-943E-446E-9B50-FA1BBE28E733}"/>
              </a:ext>
            </a:extLst>
          </p:cNvPr>
          <p:cNvSpPr/>
          <p:nvPr/>
        </p:nvSpPr>
        <p:spPr>
          <a:xfrm rot="10800000">
            <a:off x="1762123" y="1090959"/>
            <a:ext cx="8562976" cy="1323975"/>
          </a:xfrm>
          <a:prstGeom prst="curved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D65498-F1EC-42BC-B0EC-0581EED7A2B9}"/>
              </a:ext>
            </a:extLst>
          </p:cNvPr>
          <p:cNvSpPr txBox="1"/>
          <p:nvPr/>
        </p:nvSpPr>
        <p:spPr>
          <a:xfrm>
            <a:off x="5129339" y="2966222"/>
            <a:ext cx="1769952" cy="657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236637-D68D-45A4-98D2-F9EE1342AEF6}"/>
              </a:ext>
            </a:extLst>
          </p:cNvPr>
          <p:cNvSpPr txBox="1"/>
          <p:nvPr/>
        </p:nvSpPr>
        <p:spPr>
          <a:xfrm>
            <a:off x="9282166" y="2942989"/>
            <a:ext cx="1769952" cy="657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D0AE72-5831-461B-A9C4-22992EBA9055}"/>
              </a:ext>
            </a:extLst>
          </p:cNvPr>
          <p:cNvSpPr txBox="1"/>
          <p:nvPr/>
        </p:nvSpPr>
        <p:spPr>
          <a:xfrm>
            <a:off x="1071579" y="2928122"/>
            <a:ext cx="1769952" cy="657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043E6B-4C46-466A-9843-CF99A7A201AA}"/>
              </a:ext>
            </a:extLst>
          </p:cNvPr>
          <p:cNvSpPr txBox="1"/>
          <p:nvPr/>
        </p:nvSpPr>
        <p:spPr>
          <a:xfrm>
            <a:off x="1223979" y="3305175"/>
            <a:ext cx="1506116" cy="432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E048DA-368E-40A6-B8E0-F1E337986F8B}"/>
              </a:ext>
            </a:extLst>
          </p:cNvPr>
          <p:cNvSpPr txBox="1"/>
          <p:nvPr/>
        </p:nvSpPr>
        <p:spPr>
          <a:xfrm>
            <a:off x="3268525" y="2392295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6C3F17-40B2-43CB-AB46-68E640C35259}"/>
              </a:ext>
            </a:extLst>
          </p:cNvPr>
          <p:cNvSpPr txBox="1"/>
          <p:nvPr/>
        </p:nvSpPr>
        <p:spPr>
          <a:xfrm>
            <a:off x="1376379" y="3457575"/>
            <a:ext cx="1506116" cy="432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2FCE13-E2C9-4903-B70F-B5B286A550DF}"/>
              </a:ext>
            </a:extLst>
          </p:cNvPr>
          <p:cNvSpPr txBox="1"/>
          <p:nvPr/>
        </p:nvSpPr>
        <p:spPr>
          <a:xfrm>
            <a:off x="3268525" y="3706977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8763C5-117A-4810-829F-1721C2F84DA5}"/>
              </a:ext>
            </a:extLst>
          </p:cNvPr>
          <p:cNvSpPr txBox="1"/>
          <p:nvPr/>
        </p:nvSpPr>
        <p:spPr>
          <a:xfrm>
            <a:off x="7352268" y="2375039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FE5038-EFD4-4888-9D47-FD3E83678CA5}"/>
              </a:ext>
            </a:extLst>
          </p:cNvPr>
          <p:cNvSpPr txBox="1"/>
          <p:nvPr/>
        </p:nvSpPr>
        <p:spPr>
          <a:xfrm>
            <a:off x="7306676" y="3731682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152C38-76BF-44BF-86F7-390F0E659C88}"/>
              </a:ext>
            </a:extLst>
          </p:cNvPr>
          <p:cNvSpPr txBox="1"/>
          <p:nvPr/>
        </p:nvSpPr>
        <p:spPr>
          <a:xfrm>
            <a:off x="5290553" y="395364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E57164-E5AC-4FAD-8E8F-953851D06685}"/>
              </a:ext>
            </a:extLst>
          </p:cNvPr>
          <p:cNvSpPr txBox="1"/>
          <p:nvPr/>
        </p:nvSpPr>
        <p:spPr>
          <a:xfrm>
            <a:off x="5248782" y="5646253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53251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FC2D18-1D71-4DAE-BFE2-8214D8736AD9}"/>
              </a:ext>
            </a:extLst>
          </p:cNvPr>
          <p:cNvGrpSpPr/>
          <p:nvPr/>
        </p:nvGrpSpPr>
        <p:grpSpPr>
          <a:xfrm>
            <a:off x="9127210" y="2870886"/>
            <a:ext cx="2014779" cy="801211"/>
            <a:chOff x="503836" y="3243474"/>
            <a:chExt cx="2014779" cy="801211"/>
          </a:xfrm>
          <a:noFill/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01D5788-7C8A-4A9B-BF33-A4F07726F60A}"/>
                </a:ext>
              </a:extLst>
            </p:cNvPr>
            <p:cNvSpPr/>
            <p:nvPr/>
          </p:nvSpPr>
          <p:spPr>
            <a:xfrm>
              <a:off x="503836" y="3243474"/>
              <a:ext cx="2014779" cy="80121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E3D9E4C0-A0FE-4A5E-B404-7C19C5DC4C3F}"/>
                </a:ext>
              </a:extLst>
            </p:cNvPr>
            <p:cNvSpPr txBox="1"/>
            <p:nvPr/>
          </p:nvSpPr>
          <p:spPr>
            <a:xfrm>
              <a:off x="527303" y="3266941"/>
              <a:ext cx="1967845" cy="754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725" tIns="57150" rIns="85725" bIns="571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SI" sz="4500" kern="12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C8302E-15B9-44D6-BD15-2AC5AA4469B5}"/>
              </a:ext>
            </a:extLst>
          </p:cNvPr>
          <p:cNvGrpSpPr/>
          <p:nvPr/>
        </p:nvGrpSpPr>
        <p:grpSpPr>
          <a:xfrm>
            <a:off x="945235" y="2847420"/>
            <a:ext cx="2014779" cy="801211"/>
            <a:chOff x="503836" y="3243474"/>
            <a:chExt cx="2014779" cy="801211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8A88E27-F824-4841-81CD-5551F51BFEFF}"/>
                </a:ext>
              </a:extLst>
            </p:cNvPr>
            <p:cNvSpPr/>
            <p:nvPr/>
          </p:nvSpPr>
          <p:spPr>
            <a:xfrm>
              <a:off x="503836" y="3243474"/>
              <a:ext cx="2014779" cy="80121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73D82E4D-D644-403D-B5A0-691D0B792FFB}"/>
                </a:ext>
              </a:extLst>
            </p:cNvPr>
            <p:cNvSpPr txBox="1"/>
            <p:nvPr/>
          </p:nvSpPr>
          <p:spPr>
            <a:xfrm>
              <a:off x="527303" y="3266941"/>
              <a:ext cx="1967845" cy="754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725" tIns="57150" rIns="85725" bIns="571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SI" sz="4500" kern="12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DA6F849-9D35-4234-A449-403B01147301}"/>
              </a:ext>
            </a:extLst>
          </p:cNvPr>
          <p:cNvGrpSpPr/>
          <p:nvPr/>
        </p:nvGrpSpPr>
        <p:grpSpPr>
          <a:xfrm>
            <a:off x="5036222" y="2894353"/>
            <a:ext cx="2014779" cy="801211"/>
            <a:chOff x="503836" y="3243474"/>
            <a:chExt cx="2014779" cy="801211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E1A1DD7-682E-4F5A-9CBC-BE9B1B3F5A95}"/>
                </a:ext>
              </a:extLst>
            </p:cNvPr>
            <p:cNvSpPr/>
            <p:nvPr/>
          </p:nvSpPr>
          <p:spPr>
            <a:xfrm>
              <a:off x="503836" y="3243474"/>
              <a:ext cx="2014779" cy="80121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92781F35-32A2-4A15-8527-4473672D9F4D}"/>
                </a:ext>
              </a:extLst>
            </p:cNvPr>
            <p:cNvSpPr txBox="1"/>
            <p:nvPr/>
          </p:nvSpPr>
          <p:spPr>
            <a:xfrm>
              <a:off x="527303" y="3266941"/>
              <a:ext cx="1967845" cy="754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725" tIns="57150" rIns="85725" bIns="571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SI" sz="4500" kern="1200"/>
            </a:p>
          </p:txBody>
        </p:sp>
      </p:grpSp>
      <p:sp>
        <p:nvSpPr>
          <p:cNvPr id="16" name="Shape 15">
            <a:extLst>
              <a:ext uri="{FF2B5EF4-FFF2-40B4-BE49-F238E27FC236}">
                <a16:creationId xmlns:a16="http://schemas.microsoft.com/office/drawing/2014/main" id="{6FEA627C-014C-4399-AA63-C026B3347206}"/>
              </a:ext>
            </a:extLst>
          </p:cNvPr>
          <p:cNvSpPr/>
          <p:nvPr/>
        </p:nvSpPr>
        <p:spPr>
          <a:xfrm>
            <a:off x="2827597" y="2250847"/>
            <a:ext cx="2356306" cy="2356306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Shape 16">
            <a:extLst>
              <a:ext uri="{FF2B5EF4-FFF2-40B4-BE49-F238E27FC236}">
                <a16:creationId xmlns:a16="http://schemas.microsoft.com/office/drawing/2014/main" id="{8D4E2601-ED6D-4366-8212-DA9324943758}"/>
              </a:ext>
            </a:extLst>
          </p:cNvPr>
          <p:cNvSpPr/>
          <p:nvPr/>
        </p:nvSpPr>
        <p:spPr>
          <a:xfrm>
            <a:off x="6881581" y="2250847"/>
            <a:ext cx="2356306" cy="2356306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Shape 17">
            <a:extLst>
              <a:ext uri="{FF2B5EF4-FFF2-40B4-BE49-F238E27FC236}">
                <a16:creationId xmlns:a16="http://schemas.microsoft.com/office/drawing/2014/main" id="{388112F4-AE1B-4389-9559-2B16C52E2A38}"/>
              </a:ext>
            </a:extLst>
          </p:cNvPr>
          <p:cNvSpPr/>
          <p:nvPr/>
        </p:nvSpPr>
        <p:spPr>
          <a:xfrm rot="10800000">
            <a:off x="2843431" y="1907947"/>
            <a:ext cx="2356306" cy="2356306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Shape 18">
            <a:extLst>
              <a:ext uri="{FF2B5EF4-FFF2-40B4-BE49-F238E27FC236}">
                <a16:creationId xmlns:a16="http://schemas.microsoft.com/office/drawing/2014/main" id="{9EEE3AC5-192B-4307-AE36-3CAEC7620410}"/>
              </a:ext>
            </a:extLst>
          </p:cNvPr>
          <p:cNvSpPr/>
          <p:nvPr/>
        </p:nvSpPr>
        <p:spPr>
          <a:xfrm rot="10800000">
            <a:off x="6927173" y="1907948"/>
            <a:ext cx="2356306" cy="2356306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Arrow: Curved Up 24">
            <a:extLst>
              <a:ext uri="{FF2B5EF4-FFF2-40B4-BE49-F238E27FC236}">
                <a16:creationId xmlns:a16="http://schemas.microsoft.com/office/drawing/2014/main" id="{6CC088A6-B42E-4557-B4C3-F4B5CA2E92E4}"/>
              </a:ext>
            </a:extLst>
          </p:cNvPr>
          <p:cNvSpPr/>
          <p:nvPr/>
        </p:nvSpPr>
        <p:spPr>
          <a:xfrm>
            <a:off x="1952624" y="4105275"/>
            <a:ext cx="8562976" cy="1323975"/>
          </a:xfrm>
          <a:prstGeom prst="curved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>
              <a:solidFill>
                <a:schemeClr val="tx1"/>
              </a:solidFill>
            </a:endParaRPr>
          </a:p>
        </p:txBody>
      </p:sp>
      <p:sp>
        <p:nvSpPr>
          <p:cNvPr id="26" name="Arrow: Curved Up 25">
            <a:extLst>
              <a:ext uri="{FF2B5EF4-FFF2-40B4-BE49-F238E27FC236}">
                <a16:creationId xmlns:a16="http://schemas.microsoft.com/office/drawing/2014/main" id="{53F0FFFF-943E-446E-9B50-FA1BBE28E733}"/>
              </a:ext>
            </a:extLst>
          </p:cNvPr>
          <p:cNvSpPr/>
          <p:nvPr/>
        </p:nvSpPr>
        <p:spPr>
          <a:xfrm rot="10800000">
            <a:off x="1762123" y="1090959"/>
            <a:ext cx="8562976" cy="1323975"/>
          </a:xfrm>
          <a:prstGeom prst="curved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D65498-F1EC-42BC-B0EC-0581EED7A2B9}"/>
              </a:ext>
            </a:extLst>
          </p:cNvPr>
          <p:cNvSpPr txBox="1"/>
          <p:nvPr/>
        </p:nvSpPr>
        <p:spPr>
          <a:xfrm>
            <a:off x="5129339" y="2966222"/>
            <a:ext cx="1769952" cy="657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236637-D68D-45A4-98D2-F9EE1342AEF6}"/>
              </a:ext>
            </a:extLst>
          </p:cNvPr>
          <p:cNvSpPr txBox="1"/>
          <p:nvPr/>
        </p:nvSpPr>
        <p:spPr>
          <a:xfrm>
            <a:off x="9282166" y="2942989"/>
            <a:ext cx="1769952" cy="657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D0AE72-5831-461B-A9C4-22992EBA9055}"/>
              </a:ext>
            </a:extLst>
          </p:cNvPr>
          <p:cNvSpPr txBox="1"/>
          <p:nvPr/>
        </p:nvSpPr>
        <p:spPr>
          <a:xfrm>
            <a:off x="1071579" y="2928122"/>
            <a:ext cx="1769952" cy="657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043E6B-4C46-466A-9843-CF99A7A201AA}"/>
              </a:ext>
            </a:extLst>
          </p:cNvPr>
          <p:cNvSpPr txBox="1"/>
          <p:nvPr/>
        </p:nvSpPr>
        <p:spPr>
          <a:xfrm>
            <a:off x="1223979" y="3305175"/>
            <a:ext cx="1506116" cy="432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E048DA-368E-40A6-B8E0-F1E337986F8B}"/>
              </a:ext>
            </a:extLst>
          </p:cNvPr>
          <p:cNvSpPr txBox="1"/>
          <p:nvPr/>
        </p:nvSpPr>
        <p:spPr>
          <a:xfrm>
            <a:off x="3268525" y="2392295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6C3F17-40B2-43CB-AB46-68E640C35259}"/>
              </a:ext>
            </a:extLst>
          </p:cNvPr>
          <p:cNvSpPr txBox="1"/>
          <p:nvPr/>
        </p:nvSpPr>
        <p:spPr>
          <a:xfrm>
            <a:off x="1376379" y="3457575"/>
            <a:ext cx="1506116" cy="432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2FCE13-E2C9-4903-B70F-B5B286A550DF}"/>
              </a:ext>
            </a:extLst>
          </p:cNvPr>
          <p:cNvSpPr txBox="1"/>
          <p:nvPr/>
        </p:nvSpPr>
        <p:spPr>
          <a:xfrm>
            <a:off x="3268525" y="3706977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8763C5-117A-4810-829F-1721C2F84DA5}"/>
              </a:ext>
            </a:extLst>
          </p:cNvPr>
          <p:cNvSpPr txBox="1"/>
          <p:nvPr/>
        </p:nvSpPr>
        <p:spPr>
          <a:xfrm>
            <a:off x="7352268" y="2375039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FE5038-EFD4-4888-9D47-FD3E83678CA5}"/>
              </a:ext>
            </a:extLst>
          </p:cNvPr>
          <p:cNvSpPr txBox="1"/>
          <p:nvPr/>
        </p:nvSpPr>
        <p:spPr>
          <a:xfrm>
            <a:off x="7306676" y="3731682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152C38-76BF-44BF-86F7-390F0E659C88}"/>
              </a:ext>
            </a:extLst>
          </p:cNvPr>
          <p:cNvSpPr txBox="1"/>
          <p:nvPr/>
        </p:nvSpPr>
        <p:spPr>
          <a:xfrm>
            <a:off x="5290553" y="395364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E57164-E5AC-4FAD-8E8F-953851D06685}"/>
              </a:ext>
            </a:extLst>
          </p:cNvPr>
          <p:cNvSpPr txBox="1"/>
          <p:nvPr/>
        </p:nvSpPr>
        <p:spPr>
          <a:xfrm>
            <a:off x="5248782" y="5646253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753960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FC2D18-1D71-4DAE-BFE2-8214D8736AD9}"/>
              </a:ext>
            </a:extLst>
          </p:cNvPr>
          <p:cNvGrpSpPr/>
          <p:nvPr/>
        </p:nvGrpSpPr>
        <p:grpSpPr>
          <a:xfrm>
            <a:off x="9127210" y="2870886"/>
            <a:ext cx="2014779" cy="801211"/>
            <a:chOff x="503836" y="3243474"/>
            <a:chExt cx="2014779" cy="801211"/>
          </a:xfrm>
          <a:noFill/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01D5788-7C8A-4A9B-BF33-A4F07726F60A}"/>
                </a:ext>
              </a:extLst>
            </p:cNvPr>
            <p:cNvSpPr/>
            <p:nvPr/>
          </p:nvSpPr>
          <p:spPr>
            <a:xfrm>
              <a:off x="503836" y="3243474"/>
              <a:ext cx="2014779" cy="80121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E3D9E4C0-A0FE-4A5E-B404-7C19C5DC4C3F}"/>
                </a:ext>
              </a:extLst>
            </p:cNvPr>
            <p:cNvSpPr txBox="1"/>
            <p:nvPr/>
          </p:nvSpPr>
          <p:spPr>
            <a:xfrm>
              <a:off x="527303" y="3266941"/>
              <a:ext cx="1967845" cy="754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725" tIns="57150" rIns="85725" bIns="571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SI" sz="4500" kern="12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C8302E-15B9-44D6-BD15-2AC5AA4469B5}"/>
              </a:ext>
            </a:extLst>
          </p:cNvPr>
          <p:cNvGrpSpPr/>
          <p:nvPr/>
        </p:nvGrpSpPr>
        <p:grpSpPr>
          <a:xfrm>
            <a:off x="945235" y="2847420"/>
            <a:ext cx="2014779" cy="801211"/>
            <a:chOff x="503836" y="3243474"/>
            <a:chExt cx="2014779" cy="801211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8A88E27-F824-4841-81CD-5551F51BFEFF}"/>
                </a:ext>
              </a:extLst>
            </p:cNvPr>
            <p:cNvSpPr/>
            <p:nvPr/>
          </p:nvSpPr>
          <p:spPr>
            <a:xfrm>
              <a:off x="503836" y="3243474"/>
              <a:ext cx="2014779" cy="80121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73D82E4D-D644-403D-B5A0-691D0B792FFB}"/>
                </a:ext>
              </a:extLst>
            </p:cNvPr>
            <p:cNvSpPr txBox="1"/>
            <p:nvPr/>
          </p:nvSpPr>
          <p:spPr>
            <a:xfrm>
              <a:off x="527303" y="3266941"/>
              <a:ext cx="1967845" cy="754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725" tIns="57150" rIns="85725" bIns="571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SI" sz="4500" kern="12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DA6F849-9D35-4234-A449-403B01147301}"/>
              </a:ext>
            </a:extLst>
          </p:cNvPr>
          <p:cNvGrpSpPr/>
          <p:nvPr/>
        </p:nvGrpSpPr>
        <p:grpSpPr>
          <a:xfrm>
            <a:off x="5036222" y="2894353"/>
            <a:ext cx="2014779" cy="801211"/>
            <a:chOff x="503836" y="3243474"/>
            <a:chExt cx="2014779" cy="801211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E1A1DD7-682E-4F5A-9CBC-BE9B1B3F5A95}"/>
                </a:ext>
              </a:extLst>
            </p:cNvPr>
            <p:cNvSpPr/>
            <p:nvPr/>
          </p:nvSpPr>
          <p:spPr>
            <a:xfrm>
              <a:off x="503836" y="3243474"/>
              <a:ext cx="2014779" cy="80121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92781F35-32A2-4A15-8527-4473672D9F4D}"/>
                </a:ext>
              </a:extLst>
            </p:cNvPr>
            <p:cNvSpPr txBox="1"/>
            <p:nvPr/>
          </p:nvSpPr>
          <p:spPr>
            <a:xfrm>
              <a:off x="527303" y="3266941"/>
              <a:ext cx="1967845" cy="75427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5725" tIns="57150" rIns="85725" bIns="571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SI" sz="4500" kern="1200"/>
            </a:p>
          </p:txBody>
        </p:sp>
      </p:grpSp>
      <p:sp>
        <p:nvSpPr>
          <p:cNvPr id="16" name="Shape 15">
            <a:extLst>
              <a:ext uri="{FF2B5EF4-FFF2-40B4-BE49-F238E27FC236}">
                <a16:creationId xmlns:a16="http://schemas.microsoft.com/office/drawing/2014/main" id="{6FEA627C-014C-4399-AA63-C026B3347206}"/>
              </a:ext>
            </a:extLst>
          </p:cNvPr>
          <p:cNvSpPr/>
          <p:nvPr/>
        </p:nvSpPr>
        <p:spPr>
          <a:xfrm>
            <a:off x="2827597" y="2250847"/>
            <a:ext cx="2356306" cy="2356306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Shape 16">
            <a:extLst>
              <a:ext uri="{FF2B5EF4-FFF2-40B4-BE49-F238E27FC236}">
                <a16:creationId xmlns:a16="http://schemas.microsoft.com/office/drawing/2014/main" id="{8D4E2601-ED6D-4366-8212-DA9324943758}"/>
              </a:ext>
            </a:extLst>
          </p:cNvPr>
          <p:cNvSpPr/>
          <p:nvPr/>
        </p:nvSpPr>
        <p:spPr>
          <a:xfrm>
            <a:off x="6881581" y="2250847"/>
            <a:ext cx="2356306" cy="2356306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Shape 17">
            <a:extLst>
              <a:ext uri="{FF2B5EF4-FFF2-40B4-BE49-F238E27FC236}">
                <a16:creationId xmlns:a16="http://schemas.microsoft.com/office/drawing/2014/main" id="{388112F4-AE1B-4389-9559-2B16C52E2A38}"/>
              </a:ext>
            </a:extLst>
          </p:cNvPr>
          <p:cNvSpPr/>
          <p:nvPr/>
        </p:nvSpPr>
        <p:spPr>
          <a:xfrm rot="10800000">
            <a:off x="2843431" y="1907947"/>
            <a:ext cx="2356306" cy="2356306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Shape 18">
            <a:extLst>
              <a:ext uri="{FF2B5EF4-FFF2-40B4-BE49-F238E27FC236}">
                <a16:creationId xmlns:a16="http://schemas.microsoft.com/office/drawing/2014/main" id="{9EEE3AC5-192B-4307-AE36-3CAEC7620410}"/>
              </a:ext>
            </a:extLst>
          </p:cNvPr>
          <p:cNvSpPr/>
          <p:nvPr/>
        </p:nvSpPr>
        <p:spPr>
          <a:xfrm rot="10800000">
            <a:off x="6927173" y="1907948"/>
            <a:ext cx="2356306" cy="2356306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Arrow: Curved Up 24">
            <a:extLst>
              <a:ext uri="{FF2B5EF4-FFF2-40B4-BE49-F238E27FC236}">
                <a16:creationId xmlns:a16="http://schemas.microsoft.com/office/drawing/2014/main" id="{6CC088A6-B42E-4557-B4C3-F4B5CA2E92E4}"/>
              </a:ext>
            </a:extLst>
          </p:cNvPr>
          <p:cNvSpPr/>
          <p:nvPr/>
        </p:nvSpPr>
        <p:spPr>
          <a:xfrm>
            <a:off x="1952624" y="4105275"/>
            <a:ext cx="8562976" cy="1323975"/>
          </a:xfrm>
          <a:prstGeom prst="curved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>
              <a:solidFill>
                <a:schemeClr val="tx1"/>
              </a:solidFill>
            </a:endParaRPr>
          </a:p>
        </p:txBody>
      </p:sp>
      <p:sp>
        <p:nvSpPr>
          <p:cNvPr id="26" name="Arrow: Curved Up 25">
            <a:extLst>
              <a:ext uri="{FF2B5EF4-FFF2-40B4-BE49-F238E27FC236}">
                <a16:creationId xmlns:a16="http://schemas.microsoft.com/office/drawing/2014/main" id="{53F0FFFF-943E-446E-9B50-FA1BBE28E733}"/>
              </a:ext>
            </a:extLst>
          </p:cNvPr>
          <p:cNvSpPr/>
          <p:nvPr/>
        </p:nvSpPr>
        <p:spPr>
          <a:xfrm rot="10800000">
            <a:off x="1762123" y="1090959"/>
            <a:ext cx="8562976" cy="1323975"/>
          </a:xfrm>
          <a:prstGeom prst="curved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D65498-F1EC-42BC-B0EC-0581EED7A2B9}"/>
              </a:ext>
            </a:extLst>
          </p:cNvPr>
          <p:cNvSpPr txBox="1"/>
          <p:nvPr/>
        </p:nvSpPr>
        <p:spPr>
          <a:xfrm>
            <a:off x="5129339" y="2966222"/>
            <a:ext cx="1769952" cy="657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236637-D68D-45A4-98D2-F9EE1342AEF6}"/>
              </a:ext>
            </a:extLst>
          </p:cNvPr>
          <p:cNvSpPr txBox="1"/>
          <p:nvPr/>
        </p:nvSpPr>
        <p:spPr>
          <a:xfrm>
            <a:off x="9282166" y="2942989"/>
            <a:ext cx="1769952" cy="657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D0AE72-5831-461B-A9C4-22992EBA9055}"/>
              </a:ext>
            </a:extLst>
          </p:cNvPr>
          <p:cNvSpPr txBox="1"/>
          <p:nvPr/>
        </p:nvSpPr>
        <p:spPr>
          <a:xfrm>
            <a:off x="1071579" y="2928122"/>
            <a:ext cx="1769952" cy="657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043E6B-4C46-466A-9843-CF99A7A201AA}"/>
              </a:ext>
            </a:extLst>
          </p:cNvPr>
          <p:cNvSpPr txBox="1"/>
          <p:nvPr/>
        </p:nvSpPr>
        <p:spPr>
          <a:xfrm>
            <a:off x="1223979" y="3305175"/>
            <a:ext cx="1506116" cy="432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E048DA-368E-40A6-B8E0-F1E337986F8B}"/>
              </a:ext>
            </a:extLst>
          </p:cNvPr>
          <p:cNvSpPr txBox="1"/>
          <p:nvPr/>
        </p:nvSpPr>
        <p:spPr>
          <a:xfrm>
            <a:off x="3268525" y="2392295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6C3F17-40B2-43CB-AB46-68E640C35259}"/>
              </a:ext>
            </a:extLst>
          </p:cNvPr>
          <p:cNvSpPr txBox="1"/>
          <p:nvPr/>
        </p:nvSpPr>
        <p:spPr>
          <a:xfrm>
            <a:off x="1376379" y="3457575"/>
            <a:ext cx="1506116" cy="432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2FCE13-E2C9-4903-B70F-B5B286A550DF}"/>
              </a:ext>
            </a:extLst>
          </p:cNvPr>
          <p:cNvSpPr txBox="1"/>
          <p:nvPr/>
        </p:nvSpPr>
        <p:spPr>
          <a:xfrm>
            <a:off x="3268525" y="3706977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8763C5-117A-4810-829F-1721C2F84DA5}"/>
              </a:ext>
            </a:extLst>
          </p:cNvPr>
          <p:cNvSpPr txBox="1"/>
          <p:nvPr/>
        </p:nvSpPr>
        <p:spPr>
          <a:xfrm>
            <a:off x="7352268" y="2375039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FE5038-EFD4-4888-9D47-FD3E83678CA5}"/>
              </a:ext>
            </a:extLst>
          </p:cNvPr>
          <p:cNvSpPr txBox="1"/>
          <p:nvPr/>
        </p:nvSpPr>
        <p:spPr>
          <a:xfrm>
            <a:off x="7306676" y="3731682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152C38-76BF-44BF-86F7-390F0E659C88}"/>
              </a:ext>
            </a:extLst>
          </p:cNvPr>
          <p:cNvSpPr txBox="1"/>
          <p:nvPr/>
        </p:nvSpPr>
        <p:spPr>
          <a:xfrm>
            <a:off x="5290553" y="395364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E57164-E5AC-4FAD-8E8F-953851D06685}"/>
              </a:ext>
            </a:extLst>
          </p:cNvPr>
          <p:cNvSpPr txBox="1"/>
          <p:nvPr/>
        </p:nvSpPr>
        <p:spPr>
          <a:xfrm>
            <a:off x="5248782" y="5646253"/>
            <a:ext cx="1506116" cy="432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77945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Taja K.</dc:creator>
  <cp:lastModifiedBy>Taja K.</cp:lastModifiedBy>
  <cp:revision>2</cp:revision>
  <dcterms:created xsi:type="dcterms:W3CDTF">2022-08-18T13:01:06Z</dcterms:created>
  <dcterms:modified xsi:type="dcterms:W3CDTF">2022-08-18T13:05:49Z</dcterms:modified>
</cp:coreProperties>
</file>