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96244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96777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29349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13339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950340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87145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34981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653772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471229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64035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39502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21095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91961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325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38764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75970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9241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08492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47178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65422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4994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7811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2041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9032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86867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494354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2447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53174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9" name="文本框"/>
          <p:cNvSpPr txBox="1">
            <a:spLocks/>
          </p:cNvSpPr>
          <p:nvPr/>
        </p:nvSpPr>
        <p:spPr>
          <a:xfrm rot="0">
            <a:off x="1415246" y="2853714"/>
            <a:ext cx="885279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STUDENT NAME; J.M.TAJ AMRIN</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REGISTER NO;122200500/asunm123122200500</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DEPARTMENT;B.COM CORPORATE SECRETARYSHIP </a:t>
            </a:r>
            <a:endParaRPr lang="en-US" altLang="zh-CN" sz="2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a:rPr>
              <a:t>COLLEGE; MOHAMMAD SATHAK COLLEGE OF ARTS AND SCIENCE </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481955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42625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563942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5805653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08705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6"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8774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2933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78909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56289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32295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35204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66238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30074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98596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2024-09-09T02:53:28Z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f48b86dc40e949ada340445a4f439d64</vt:lpwstr>
  </property>
</Properties>
</file>