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E91A-C792-F28F-232E-661D548A6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55B88-25EC-C127-0EFC-DB48E4660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0167-7209-626F-2C61-57113D4F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9F2-0290-4873-AF83-F76FD2A7F46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0611-92D9-F3EB-0C1E-9B19C9BC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6A0A-9029-E501-5A81-E289DB3C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E62C-0917-4091-B69E-B98C152BF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4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E06A-0CCF-C899-C094-9A2499A1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D28FB-828B-93CE-9A8A-33987FBC8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E86B6-4955-616F-FFAB-980413BB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9F2-0290-4873-AF83-F76FD2A7F46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7B9D-46DD-5DAB-5DAD-7F4B7F39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8F329-1D16-0CDB-84DC-D8921979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E62C-0917-4091-B69E-B98C152BF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40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F334F-FDB4-4FEF-11D5-445CA56D3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151A7-9E7E-1725-5A52-02DDEF0FC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F6B10-B8F1-BE58-39BD-24409BD0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9F2-0290-4873-AF83-F76FD2A7F46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81FF-5864-2F8F-EF35-034D021E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76086-5AE5-E552-EEC3-DB1F33E9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E62C-0917-4091-B69E-B98C152BF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3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9882-735A-8C16-4B55-8F748C2B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F587-5F78-97E8-F2D8-62E67C9E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A3467-0706-C7E9-6A81-ED76E518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9F2-0290-4873-AF83-F76FD2A7F46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5388-F1D1-C9BE-8F2B-DD43111C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0394-4DD5-AA9B-82AD-1B7ABFE1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E62C-0917-4091-B69E-B98C152BF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8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18E6-95D8-EE28-6428-3218F303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3B420-4094-4429-EC03-D87D2769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B815-938B-387C-B60B-50C6AE54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9F2-0290-4873-AF83-F76FD2A7F46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A808F-516A-AA96-5783-56948A0E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7D63A-323F-1499-6306-0B54373A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E62C-0917-4091-B69E-B98C152BF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68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1ED7-69A4-1E4C-370C-DAE82F31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A83E-FC73-EBE0-64C1-615674F24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DAF64-DF27-C55B-29E5-06839B4CE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61BA5-F531-8998-94D9-01CA725C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9F2-0290-4873-AF83-F76FD2A7F46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55CC-8F53-F6E2-E063-335E0661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72940-AE9E-8CC0-C474-454B26A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E62C-0917-4091-B69E-B98C152BF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7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716E-3964-7BB7-4D28-65D9B037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ECFF1-9492-5675-7E38-EC27FAA03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A30DC-4277-9CAB-3A57-73383E712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4BCAA-D1CF-E7DF-52B8-FBB1C0805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F5765-5372-E89F-5DD0-7E2FE99F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734A9-A9F7-E41F-D505-BBD71628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9F2-0290-4873-AF83-F76FD2A7F46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FFA8C-4F35-3782-3165-7A609FEA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BBE75-2EF8-5302-7193-D7A3AFDB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E62C-0917-4091-B69E-B98C152BF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72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68A3-DC43-8BBE-51A4-2C648F98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AEEF7-6E1F-64AC-9263-74E6F003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9F2-0290-4873-AF83-F76FD2A7F46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9E868-A148-0332-4C89-EF412684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C50C9-1485-72BB-B93F-3112C5F6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E62C-0917-4091-B69E-B98C152BF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5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1DB4D-F427-7CE4-774C-6678F236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9F2-0290-4873-AF83-F76FD2A7F46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3AC5B-ACF4-1C86-6A21-249A5C2A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EB1DC-033B-6CE1-DB54-270F83C8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E62C-0917-4091-B69E-B98C152BF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46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2CA3-62A3-F7FB-EA96-CA299211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847D-EA49-2D19-FA75-F42A6444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4B04B-B039-B353-32DC-04C7F5DF7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F2369-9655-9848-C94E-89805674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9F2-0290-4873-AF83-F76FD2A7F46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E387E-25A1-C720-98C8-B927C1B5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09A52-CFE2-7ECC-D516-1D4E2881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E62C-0917-4091-B69E-B98C152BF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7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ADF3-7280-F19C-59D3-6666FD8E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5687B-CFE3-BEDF-EE53-7440C9CC2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BE3CD-593B-CE4A-824D-D2DA496A8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19D9D-796D-AA42-1A13-07410296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9F2-0290-4873-AF83-F76FD2A7F46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5B150-01E8-5F93-FE40-625FDD7B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9072F-1001-1188-EC8C-1AA9A639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E62C-0917-4091-B69E-B98C152BF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1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8A6CA-E713-D0A9-5CE8-AC94DDCE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26244-B450-CBE8-2160-1BA6F38DC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D1433-10B7-BA0C-542D-0A90C3E20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39F2-0290-4873-AF83-F76FD2A7F46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9E2C4-764B-A785-C663-94BC3F978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5276-1326-CE57-304D-54EC9523F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E62C-0917-4091-B69E-B98C152BF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6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AE10-472C-BC7F-A87F-0B844EBC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3450770"/>
          </a:xfrm>
        </p:spPr>
        <p:txBody>
          <a:bodyPr>
            <a:normAutofit/>
          </a:bodyPr>
          <a:lstStyle/>
          <a:p>
            <a:r>
              <a:rPr lang="en-US" sz="9600" b="1" dirty="0"/>
              <a:t>CHAT</a:t>
            </a:r>
            <a:r>
              <a:rPr lang="en-US" b="1" dirty="0"/>
              <a:t> </a:t>
            </a:r>
            <a:r>
              <a:rPr lang="en-US" sz="9600" b="1" dirty="0"/>
              <a:t>WITH PDF using RAG</a:t>
            </a:r>
            <a:endParaRPr lang="en-IN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A6F11-B1E6-2B80-71B1-8B9774896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3770"/>
            <a:ext cx="9144000" cy="66402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79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4592-C749-DCE5-06D0-463C5EB7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76754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b="1" u="sng" dirty="0"/>
              <a:t>PACKAGES</a:t>
            </a:r>
            <a:r>
              <a:rPr lang="en-US" sz="8000" b="1" dirty="0"/>
              <a:t> USED :</a:t>
            </a:r>
            <a:endParaRPr lang="en-IN" sz="8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EC66DC-CC99-C9BB-6D1E-520E33E491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9086" y="2260148"/>
            <a:ext cx="649877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PyPDF2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langchain.text_splitter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langchain_google_genai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streamlit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google.generativeai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langchain.vectorstores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langchain.chains.question_answering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langchain.prompts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442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D1E5-39A7-DDF5-D277-33C9323D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/>
              <a:t>PROCESS</a:t>
            </a:r>
            <a:r>
              <a:rPr lang="en-US" sz="6600" b="1" dirty="0"/>
              <a:t> :</a:t>
            </a:r>
            <a:endParaRPr lang="en-IN" sz="6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0E3366-087C-0C04-9FEE-609BEE55E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56903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Environment Setup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PDF Text Extraction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Text Chunking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Embedding Creation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Vector Store Creation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Question Retrieval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Document Retrieval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Answer Generation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 Interaction through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Streamlit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880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CHAT WITH PDF using RAG</vt:lpstr>
      <vt:lpstr>PACKAGES USED :</vt:lpstr>
      <vt:lpstr>PROCESS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Tajbeeha Pathan</dc:creator>
  <cp:lastModifiedBy>Tajbeeha Pathan</cp:lastModifiedBy>
  <cp:revision>1</cp:revision>
  <dcterms:created xsi:type="dcterms:W3CDTF">2024-12-19T12:18:01Z</dcterms:created>
  <dcterms:modified xsi:type="dcterms:W3CDTF">2024-12-19T12:18:14Z</dcterms:modified>
</cp:coreProperties>
</file>