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C809-4DA7-68A9-041D-EAB61A905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47E86-C494-076D-79EB-5696E28C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48CA-C44A-BC6E-E068-55D4269F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2B50-7A19-96D1-0CC8-D3A7E6EB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E2EC-72A7-F912-5BA3-747E81A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0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7854-A4CB-985F-2EC8-77118C6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5DA95-ACA3-EA34-818B-B36BAEBF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7629-F951-E8B9-784C-CF538765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FC27-355E-5581-D523-3191FF62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B2D2-F01E-E6D3-3AAA-7607180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5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727C4-422C-5BC2-241B-4251BB8C6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667D-EBB5-046E-6531-73BD14C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7D8C-1D7C-9A4A-6C73-6D4A5ACB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3369-BF45-88FC-8730-7ED8E6F3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B3D3-494C-1828-7858-AA362D7E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222-62F4-0BB9-9CCF-FA6BEB45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B874-895D-DFA2-5398-DA8F02FF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DBF9-C64A-0C0A-A5B4-ABCA607A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F4BB-5EAF-6492-6CC2-D3AD15A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049A-F213-2A06-DBAE-E2151AE9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7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934A-029D-1F56-2D62-6FDA2ABB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B7DA-CBB3-45DF-0975-F10BA1A7D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50F5-2356-D3CC-7219-4746A66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7C7E-C525-7D33-86DA-0F853001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11E2-89D5-7D08-DD82-C277DEF0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B3F-7815-F44A-B973-2831946E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ACD3-EDCF-D7B4-5291-7CA3996D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53C8-F76C-6557-AADB-B58259AC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B570-ED64-6A6F-A51C-8B123E04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7525-114E-220E-EDD9-DD323FE7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C82F5-3068-37F5-26DB-4E54DA39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2A1-0E9F-C3F1-44E2-51CF5C5F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1FD3D-DB01-F507-ACCF-3D50710F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BC48-ED38-EE28-ADEC-2AEB800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B4D24-98D7-10C3-5ED6-1295D6DB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54D6C-D325-077E-83B7-B0A33005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B82B3-2674-DA66-A7F3-85EF85A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073A7-89FE-DBEF-51D2-684D080E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D6D14-C90D-6CB1-3838-BC84AF29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3074-7F1B-5C93-8C0B-ED93E5E6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8675-22BF-6E99-2F2E-C4483E1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8F804-E423-6F21-F838-4CBEE72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B67BB-DEFB-19EE-513B-7E4739FB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506F2-F4F2-3324-F750-0470646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E786-EE1C-D2C5-29EC-E7FA3B2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5E8B-ED4E-5DEB-7C5B-22C0415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3FC-4D24-401A-9797-7FEBE9BD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2437-CA97-D572-712A-5654C7D6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E2DE7-A66E-5A30-CC07-17A2275C2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4283-A3E3-EEBD-8553-3638C5C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08F2B-68F9-F2F3-8381-58E2EE3C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16570-7E39-F95B-65DD-361205F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3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4AC-246F-2C87-C225-449B8391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D492D-FF7C-B472-E6F9-E847A5F17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C2B1-3762-7780-B2E9-96F8177C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41BC2-4167-D2F7-E5D8-0808F5F2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1A0C-E234-4843-0588-7B9BC5D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39144-C0B6-D41F-7138-A0C7D88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0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50A4D-C09D-6748-D9EE-6CC27EE1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129B-CED7-BAEE-BF0C-3534B0F2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8D8E-4E61-CC1F-E121-39CEF3710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49B9-72D8-4DCF-88DB-4B822760991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9920-CC36-4E83-BFDD-1C9059444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A3D7-C952-F061-70E9-2F00B064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170-5791-43E6-8AE5-0BF1FBC96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3526-FCA2-DD39-B1D9-92BDCC5DD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9723"/>
            <a:ext cx="9144000" cy="4180115"/>
          </a:xfrm>
        </p:spPr>
        <p:txBody>
          <a:bodyPr>
            <a:noAutofit/>
          </a:bodyPr>
          <a:lstStyle/>
          <a:p>
            <a:r>
              <a:rPr lang="en-US" sz="9600" b="1" dirty="0"/>
              <a:t>CHAT WITH WEBSITE 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21B4-B6DA-711E-2A85-614A0E73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057" y="5049838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9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84D8-CD4D-0F67-ED2F-0838296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PACKAGES USED :</a:t>
            </a:r>
            <a:endParaRPr lang="en-IN" sz="6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B0DB4-C211-CAA7-4609-0D5884D6F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257" y="2092334"/>
            <a:ext cx="8919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Requests       (requests)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BeautifulSoup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(bs4)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 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Generative AI       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google.generativeai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FAISS           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langchain.vectorstores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Dotenv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dotenv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4EFB-46E5-2908-1EC4-BF981E5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PROCESS</a:t>
            </a:r>
            <a:r>
              <a:rPr lang="en-US" sz="6600" b="1" dirty="0"/>
              <a:t> :</a:t>
            </a:r>
            <a:endParaRPr lang="en-IN" sz="6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C05D5-1FAE-8471-2F7B-D5629E4E3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578171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Environment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Website Content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 Chunking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Embedding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Vector Store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Conversational QA Chain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Query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Answer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Interaction through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181467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CHAT WITH WEBSITE </vt:lpstr>
      <vt:lpstr>PACKAGES USED :</vt:lpstr>
      <vt:lpstr>PROCESS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Tajbeeha Pathan</dc:creator>
  <cp:lastModifiedBy>Tajbeeha Pathan</cp:lastModifiedBy>
  <cp:revision>1</cp:revision>
  <dcterms:created xsi:type="dcterms:W3CDTF">2024-12-19T13:47:08Z</dcterms:created>
  <dcterms:modified xsi:type="dcterms:W3CDTF">2024-12-19T13:47:24Z</dcterms:modified>
</cp:coreProperties>
</file>