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81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5549706"/>
            <a:ext cx="16611600" cy="1714500"/>
          </a:xfrm>
        </p:spPr>
        <p:txBody>
          <a:bodyPr>
            <a:noAutofit/>
          </a:bodyPr>
          <a:lstStyle>
            <a:lvl1pPr marL="0" indent="0" algn="ctr">
              <a:buNone/>
              <a:defRPr sz="3900" spc="179" baseline="0">
                <a:solidFill>
                  <a:schemeClr val="tx2"/>
                </a:solidFill>
              </a:defRPr>
            </a:lvl1pPr>
            <a:lvl2pPr marL="816422" indent="0" algn="ctr">
              <a:buNone/>
            </a:lvl2pPr>
            <a:lvl3pPr marL="1632844" indent="0" algn="ctr">
              <a:buNone/>
            </a:lvl3pPr>
            <a:lvl4pPr marL="2449266" indent="0" algn="ctr">
              <a:buNone/>
            </a:lvl4pPr>
            <a:lvl5pPr marL="3265688" indent="0" algn="ctr">
              <a:buNone/>
            </a:lvl5pPr>
            <a:lvl6pPr marL="4082110" indent="0" algn="ctr">
              <a:buNone/>
            </a:lvl6pPr>
            <a:lvl7pPr marL="4898532" indent="0" algn="ctr">
              <a:buNone/>
            </a:lvl7pPr>
            <a:lvl8pPr marL="5714954" indent="0" algn="ctr">
              <a:buNone/>
            </a:lvl8pPr>
            <a:lvl9pPr marL="6531376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914400" y="2150598"/>
            <a:ext cx="16611600" cy="29718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86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927252" y="5325189"/>
            <a:ext cx="5943600" cy="2382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417148" y="5325189"/>
            <a:ext cx="5943600" cy="2382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80696" y="5289453"/>
            <a:ext cx="91440" cy="6858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411958"/>
            <a:ext cx="4114800" cy="8777288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1958"/>
            <a:ext cx="12039600" cy="877728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14400" y="2286000"/>
            <a:ext cx="16459200" cy="6858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257800"/>
            <a:ext cx="15849600" cy="20574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86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7438296"/>
            <a:ext cx="15849600" cy="1477104"/>
          </a:xfrm>
        </p:spPr>
        <p:txBody>
          <a:bodyPr anchor="t"/>
          <a:lstStyle>
            <a:lvl1pPr marL="0" indent="0">
              <a:buNone/>
              <a:defRPr sz="3600" spc="179" baseline="0">
                <a:solidFill>
                  <a:schemeClr val="tx2"/>
                </a:solidFill>
              </a:defRPr>
            </a:lvl1pPr>
            <a:lvl2pPr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371600" y="7375489"/>
            <a:ext cx="15849600" cy="645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914400" y="2286000"/>
            <a:ext cx="8119872" cy="6858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9296400" y="2286000"/>
            <a:ext cx="8119872" cy="6858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99390"/>
            <a:ext cx="8080376" cy="1143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63284" tIns="81642" rIns="163284" bIns="81642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4600" b="1">
                <a:solidFill>
                  <a:schemeClr val="tx2"/>
                </a:solidFill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914400" y="3302844"/>
            <a:ext cx="8077200" cy="58704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9299576" y="3302844"/>
            <a:ext cx="8077200" cy="58704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3172"/>
            <a:ext cx="16459200" cy="17145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9296400" y="2099390"/>
            <a:ext cx="8080376" cy="1143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63284" tIns="81642" rIns="163284" bIns="81642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4600" b="1" baseline="0">
                <a:solidFill>
                  <a:schemeClr val="tx2"/>
                </a:solidFill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25890" y="3270329"/>
            <a:ext cx="7498080" cy="2382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509760" y="3270329"/>
            <a:ext cx="7498080" cy="2382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914400" y="685800"/>
            <a:ext cx="12496800" cy="8572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3563600" y="2400300"/>
            <a:ext cx="3968496" cy="5600700"/>
          </a:xfrm>
        </p:spPr>
        <p:txBody>
          <a:bodyPr tIns="81642" bIns="81642" anchor="t" anchorCtr="0"/>
          <a:lstStyle>
            <a:lvl1pPr marL="0" indent="0">
              <a:lnSpc>
                <a:spcPct val="125000"/>
              </a:lnSpc>
              <a:spcAft>
                <a:spcPts val="1786"/>
              </a:spcAft>
              <a:buNone/>
              <a:defRPr sz="2900">
                <a:solidFill>
                  <a:schemeClr val="tx2"/>
                </a:solidFill>
              </a:defRPr>
            </a:lvl1pPr>
            <a:lvl2pPr>
              <a:buNone/>
              <a:defRPr sz="2100"/>
            </a:lvl2pPr>
            <a:lvl3pPr>
              <a:buNone/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13563600" y="685800"/>
            <a:ext cx="3962400" cy="1600200"/>
          </a:xfrm>
        </p:spPr>
        <p:txBody>
          <a:bodyPr lIns="163284" tIns="163284" anchor="b" anchorCtr="0"/>
          <a:lstStyle>
            <a:lvl1pPr algn="l">
              <a:buNone/>
              <a:defRPr sz="3200" b="1" spc="-89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0" y="685800"/>
            <a:ext cx="4114800" cy="1600200"/>
          </a:xfrm>
        </p:spPr>
        <p:txBody>
          <a:bodyPr lIns="163284" tIns="163284" anchor="b" anchorCtr="0"/>
          <a:lstStyle>
            <a:lvl1pPr algn="l">
              <a:buNone/>
              <a:defRPr sz="3200" b="1" spc="-89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85800"/>
            <a:ext cx="12039600" cy="83439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57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58800" y="2400300"/>
            <a:ext cx="4114800" cy="66294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786"/>
              </a:spcAft>
              <a:buFontTx/>
              <a:buNone/>
              <a:defRPr sz="2900" b="0">
                <a:solidFill>
                  <a:schemeClr val="tx2"/>
                </a:solidFill>
              </a:defRPr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914400" y="2171700"/>
            <a:ext cx="16459200" cy="7017545"/>
          </a:xfrm>
          <a:prstGeom prst="rect">
            <a:avLst/>
          </a:prstGeom>
        </p:spPr>
        <p:txBody>
          <a:bodyPr vert="horz" lIns="163284" tIns="81642" rIns="163284" bIns="81642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11582400" y="9305501"/>
            <a:ext cx="5181600" cy="576072"/>
          </a:xfrm>
          <a:prstGeom prst="rect">
            <a:avLst/>
          </a:prstGeom>
        </p:spPr>
        <p:txBody>
          <a:bodyPr vert="horz" lIns="163284" tIns="81642" rIns="163284" bIns="81642" anchor="ctr" anchorCtr="0"/>
          <a:lstStyle>
            <a:lvl1pPr algn="l" eaLnBrk="1" latinLnBrk="0" hangingPunct="1">
              <a:defRPr kumimoji="0" sz="2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267200" y="9305501"/>
            <a:ext cx="7162800" cy="576072"/>
          </a:xfrm>
          <a:prstGeom prst="rect">
            <a:avLst/>
          </a:prstGeom>
        </p:spPr>
        <p:txBody>
          <a:bodyPr vert="horz" lIns="163284" tIns="81642" rIns="163284" bIns="81642" anchor="ctr" anchorCtr="0"/>
          <a:lstStyle>
            <a:lvl1pPr algn="r" eaLnBrk="1" latinLnBrk="0" hangingPunct="1">
              <a:defRPr kumimoji="0" sz="2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6821150" y="9272297"/>
            <a:ext cx="1219200" cy="6858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29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914400" y="228600"/>
            <a:ext cx="16459200" cy="1828800"/>
          </a:xfrm>
          <a:prstGeom prst="rect">
            <a:avLst/>
          </a:prstGeom>
          <a:ln w="6350" cap="rnd">
            <a:noFill/>
          </a:ln>
        </p:spPr>
        <p:txBody>
          <a:bodyPr vert="horz" lIns="163284" tIns="81642" rIns="163284" bIns="81642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7500" b="0" kern="1200" spc="-179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489853" indent="-489853" algn="l" rtl="0" eaLnBrk="1" latinLnBrk="0" hangingPunct="1">
        <a:spcBef>
          <a:spcPts val="1071"/>
        </a:spcBef>
        <a:buClr>
          <a:schemeClr val="accent2"/>
        </a:buClr>
        <a:buSzPct val="85000"/>
        <a:buFont typeface="Wingdings 2"/>
        <a:buChar char=""/>
        <a:defRPr kumimoji="0"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142991" indent="-489853" algn="l" rtl="0" eaLnBrk="1" latinLnBrk="0" hangingPunct="1">
        <a:spcBef>
          <a:spcPts val="536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4300" kern="1200">
          <a:solidFill>
            <a:schemeClr val="tx2"/>
          </a:solidFill>
          <a:latin typeface="+mn-lt"/>
          <a:ea typeface="+mn-ea"/>
          <a:cs typeface="+mn-cs"/>
        </a:defRPr>
      </a:lvl2pPr>
      <a:lvl3pPr marL="1796128" indent="-408211" algn="l" rtl="0" eaLnBrk="1" latinLnBrk="0" hangingPunct="1">
        <a:spcBef>
          <a:spcPts val="536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82" indent="-408211" algn="l" rtl="0" eaLnBrk="1" latinLnBrk="0" hangingPunct="1">
        <a:spcBef>
          <a:spcPts val="536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2775835" indent="-408211" algn="l" rtl="0" eaLnBrk="1" latinLnBrk="0" hangingPunct="1">
        <a:spcBef>
          <a:spcPts val="607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688" indent="-408211" algn="l" rtl="0" eaLnBrk="1" latinLnBrk="0" hangingPunct="1">
        <a:spcBef>
          <a:spcPts val="607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3592257" indent="-326569" algn="l" rtl="0" eaLnBrk="1" latinLnBrk="0" hangingPunct="1">
        <a:spcBef>
          <a:spcPts val="607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29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082110" indent="-326569" algn="l" rtl="0" eaLnBrk="1" latinLnBrk="0" hangingPunct="1">
        <a:spcBef>
          <a:spcPts val="607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4571963" indent="-326569" algn="l" rtl="0" eaLnBrk="1" latinLnBrk="0" hangingPunct="1">
        <a:spcBef>
          <a:spcPts val="607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81642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6328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4492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2656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4082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8985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7149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65313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6804" y="1958164"/>
            <a:ext cx="16478250" cy="6311900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lang="en-IN" sz="7100" spc="75" err="1" smtClean="0">
                <a:latin typeface="Times New Roman"/>
                <a:cs typeface="Times New Roman"/>
              </a:rPr>
              <a:t>Anas</a:t>
            </a:r>
            <a:r>
              <a:rPr lang="en-IN" sz="7100" spc="75" smtClean="0">
                <a:latin typeface="Times New Roman"/>
                <a:cs typeface="Times New Roman"/>
              </a:rPr>
              <a:t> </a:t>
            </a:r>
            <a:r>
              <a:rPr sz="7100" spc="120" smtClean="0">
                <a:latin typeface="Times New Roman"/>
                <a:cs typeface="Times New Roman"/>
              </a:rPr>
              <a:t> </a:t>
            </a:r>
            <a:r>
              <a:rPr sz="7100" spc="155" dirty="0">
                <a:latin typeface="Times New Roman"/>
                <a:cs typeface="Times New Roman"/>
              </a:rPr>
              <a:t>Inamdar</a:t>
            </a:r>
            <a:endParaRPr sz="7100">
              <a:latin typeface="Times New Roman"/>
              <a:cs typeface="Times New Roman"/>
            </a:endParaRPr>
          </a:p>
          <a:p>
            <a:pPr marL="5059045">
              <a:lnSpc>
                <a:spcPct val="100000"/>
              </a:lnSpc>
              <a:spcBef>
                <a:spcPts val="1380"/>
              </a:spcBef>
            </a:pPr>
            <a:r>
              <a:rPr sz="7100" spc="80" dirty="0">
                <a:latin typeface="Times New Roman"/>
                <a:cs typeface="Times New Roman"/>
              </a:rPr>
              <a:t>F.Y</a:t>
            </a:r>
            <a:r>
              <a:rPr sz="7100" spc="155" dirty="0">
                <a:latin typeface="Times New Roman"/>
                <a:cs typeface="Times New Roman"/>
              </a:rPr>
              <a:t> </a:t>
            </a:r>
            <a:r>
              <a:rPr sz="7100" dirty="0">
                <a:latin typeface="Times New Roman"/>
                <a:cs typeface="Times New Roman"/>
              </a:rPr>
              <a:t>.</a:t>
            </a:r>
            <a:r>
              <a:rPr sz="7100" spc="155" dirty="0">
                <a:latin typeface="Times New Roman"/>
                <a:cs typeface="Times New Roman"/>
              </a:rPr>
              <a:t> </a:t>
            </a:r>
            <a:r>
              <a:rPr sz="7100" dirty="0">
                <a:latin typeface="Times New Roman"/>
                <a:cs typeface="Times New Roman"/>
              </a:rPr>
              <a:t>B.</a:t>
            </a:r>
            <a:r>
              <a:rPr sz="7100" spc="155" dirty="0">
                <a:latin typeface="Times New Roman"/>
                <a:cs typeface="Times New Roman"/>
              </a:rPr>
              <a:t> </a:t>
            </a:r>
            <a:r>
              <a:rPr sz="7100" spc="45" dirty="0">
                <a:latin typeface="Times New Roman"/>
                <a:cs typeface="Times New Roman"/>
              </a:rPr>
              <a:t>SC(H.S)</a:t>
            </a:r>
            <a:endParaRPr sz="7100">
              <a:latin typeface="Times New Roman"/>
              <a:cs typeface="Times New Roman"/>
            </a:endParaRPr>
          </a:p>
          <a:p>
            <a:pPr marL="12700" marR="5080" algn="ctr">
              <a:lnSpc>
                <a:spcPct val="116199"/>
              </a:lnSpc>
            </a:pPr>
            <a:r>
              <a:rPr sz="7100" spc="210" dirty="0">
                <a:latin typeface="Times New Roman"/>
                <a:cs typeface="Times New Roman"/>
              </a:rPr>
              <a:t>Food</a:t>
            </a:r>
            <a:r>
              <a:rPr sz="7100" spc="55" dirty="0">
                <a:latin typeface="Times New Roman"/>
                <a:cs typeface="Times New Roman"/>
              </a:rPr>
              <a:t> </a:t>
            </a:r>
            <a:r>
              <a:rPr sz="7100" spc="190" dirty="0">
                <a:latin typeface="Times New Roman"/>
                <a:cs typeface="Times New Roman"/>
              </a:rPr>
              <a:t>and</a:t>
            </a:r>
            <a:r>
              <a:rPr sz="7100" spc="60" dirty="0">
                <a:latin typeface="Times New Roman"/>
                <a:cs typeface="Times New Roman"/>
              </a:rPr>
              <a:t> </a:t>
            </a:r>
            <a:r>
              <a:rPr sz="7100" spc="95" dirty="0">
                <a:latin typeface="Times New Roman"/>
                <a:cs typeface="Times New Roman"/>
              </a:rPr>
              <a:t>Beverage</a:t>
            </a:r>
            <a:r>
              <a:rPr sz="7100" spc="60" dirty="0">
                <a:latin typeface="Times New Roman"/>
                <a:cs typeface="Times New Roman"/>
              </a:rPr>
              <a:t> </a:t>
            </a:r>
            <a:r>
              <a:rPr sz="7100" dirty="0">
                <a:latin typeface="Times New Roman"/>
                <a:cs typeface="Times New Roman"/>
              </a:rPr>
              <a:t>Services</a:t>
            </a:r>
            <a:r>
              <a:rPr sz="7100" spc="60" dirty="0">
                <a:latin typeface="Times New Roman"/>
                <a:cs typeface="Times New Roman"/>
              </a:rPr>
              <a:t> </a:t>
            </a:r>
            <a:r>
              <a:rPr sz="7100" spc="114" dirty="0">
                <a:latin typeface="Times New Roman"/>
                <a:cs typeface="Times New Roman"/>
              </a:rPr>
              <a:t>Assignment</a:t>
            </a:r>
            <a:r>
              <a:rPr sz="7100" spc="60" dirty="0">
                <a:latin typeface="Times New Roman"/>
                <a:cs typeface="Times New Roman"/>
              </a:rPr>
              <a:t> </a:t>
            </a:r>
            <a:r>
              <a:rPr sz="7100" spc="770" dirty="0">
                <a:latin typeface="Times New Roman"/>
                <a:cs typeface="Times New Roman"/>
              </a:rPr>
              <a:t>-</a:t>
            </a:r>
            <a:r>
              <a:rPr sz="7100" spc="20" dirty="0">
                <a:latin typeface="Times New Roman"/>
                <a:cs typeface="Times New Roman"/>
              </a:rPr>
              <a:t>1 </a:t>
            </a:r>
            <a:r>
              <a:rPr sz="7100" spc="75" dirty="0">
                <a:latin typeface="Times New Roman"/>
                <a:cs typeface="Times New Roman"/>
              </a:rPr>
              <a:t>Steven</a:t>
            </a:r>
            <a:r>
              <a:rPr sz="7100" spc="160" dirty="0">
                <a:latin typeface="Times New Roman"/>
                <a:cs typeface="Times New Roman"/>
              </a:rPr>
              <a:t> </a:t>
            </a:r>
            <a:r>
              <a:rPr sz="7100" dirty="0">
                <a:latin typeface="Times New Roman"/>
                <a:cs typeface="Times New Roman"/>
              </a:rPr>
              <a:t>Joseph</a:t>
            </a:r>
            <a:r>
              <a:rPr sz="7100" spc="160" dirty="0">
                <a:latin typeface="Times New Roman"/>
                <a:cs typeface="Times New Roman"/>
              </a:rPr>
              <a:t> </a:t>
            </a:r>
            <a:r>
              <a:rPr sz="7100" spc="-25" dirty="0">
                <a:latin typeface="Times New Roman"/>
                <a:cs typeface="Times New Roman"/>
              </a:rPr>
              <a:t>Sir</a:t>
            </a:r>
            <a:endParaRPr sz="7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380"/>
              </a:spcBef>
            </a:pPr>
            <a:r>
              <a:rPr sz="7100" spc="114" dirty="0">
                <a:latin typeface="Times New Roman"/>
                <a:cs typeface="Times New Roman"/>
              </a:rPr>
              <a:t>M.A.R.I.H.M.R</a:t>
            </a:r>
            <a:endParaRPr sz="7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11722" y="0"/>
            <a:ext cx="76200" cy="388620"/>
          </a:xfrm>
          <a:custGeom>
            <a:avLst/>
            <a:gdLst/>
            <a:ahLst/>
            <a:cxnLst/>
            <a:rect l="l" t="t" r="r" b="b"/>
            <a:pathLst>
              <a:path w="76200" h="388620">
                <a:moveTo>
                  <a:pt x="76198" y="388333"/>
                </a:moveTo>
                <a:lnTo>
                  <a:pt x="0" y="388333"/>
                </a:lnTo>
                <a:lnTo>
                  <a:pt x="0" y="0"/>
                </a:lnTo>
                <a:lnTo>
                  <a:pt x="76198" y="0"/>
                </a:lnTo>
                <a:lnTo>
                  <a:pt x="76198" y="388333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11722" y="46453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8" y="0"/>
                </a:lnTo>
                <a:lnTo>
                  <a:pt x="76198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11722" y="99793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11722" y="153133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11722" y="206473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11722" y="259813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1722" y="313153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11722" y="36649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11722" y="41983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11722" y="47317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11722" y="52651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11722" y="57985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11722" y="63319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11722" y="686533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8" y="0"/>
                </a:lnTo>
                <a:lnTo>
                  <a:pt x="76198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1722" y="73987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11722" y="79321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8" y="0"/>
                </a:lnTo>
                <a:lnTo>
                  <a:pt x="76198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11722" y="846553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11722" y="899893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11722" y="953233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1"/>
                </a:moveTo>
                <a:lnTo>
                  <a:pt x="0" y="457201"/>
                </a:lnTo>
                <a:lnTo>
                  <a:pt x="0" y="0"/>
                </a:lnTo>
                <a:lnTo>
                  <a:pt x="76198" y="0"/>
                </a:lnTo>
                <a:lnTo>
                  <a:pt x="76198" y="457201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11722" y="10065735"/>
            <a:ext cx="76200" cy="221615"/>
          </a:xfrm>
          <a:custGeom>
            <a:avLst/>
            <a:gdLst/>
            <a:ahLst/>
            <a:cxnLst/>
            <a:rect l="l" t="t" r="r" b="b"/>
            <a:pathLst>
              <a:path w="76200" h="221615">
                <a:moveTo>
                  <a:pt x="76198" y="221265"/>
                </a:moveTo>
                <a:lnTo>
                  <a:pt x="0" y="221265"/>
                </a:lnTo>
                <a:lnTo>
                  <a:pt x="0" y="0"/>
                </a:lnTo>
                <a:lnTo>
                  <a:pt x="76198" y="0"/>
                </a:lnTo>
                <a:lnTo>
                  <a:pt x="76198" y="221265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" y="9955425"/>
            <a:ext cx="76200" cy="332105"/>
          </a:xfrm>
          <a:custGeom>
            <a:avLst/>
            <a:gdLst/>
            <a:ahLst/>
            <a:cxnLst/>
            <a:rect l="l" t="t" r="r" b="b"/>
            <a:pathLst>
              <a:path w="76200" h="332104">
                <a:moveTo>
                  <a:pt x="76200" y="331574"/>
                </a:moveTo>
                <a:lnTo>
                  <a:pt x="0" y="331574"/>
                </a:lnTo>
                <a:lnTo>
                  <a:pt x="0" y="0"/>
                </a:lnTo>
                <a:lnTo>
                  <a:pt x="76200" y="0"/>
                </a:lnTo>
                <a:lnTo>
                  <a:pt x="76200" y="331574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" y="942202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" y="888862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" y="835522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" y="782182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" y="728842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" y="675502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" y="622162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" y="568822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" y="515482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" y="462142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" y="408802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8"/>
                </a:moveTo>
                <a:lnTo>
                  <a:pt x="0" y="457198"/>
                </a:lnTo>
                <a:lnTo>
                  <a:pt x="0" y="0"/>
                </a:lnTo>
                <a:lnTo>
                  <a:pt x="76200" y="0"/>
                </a:lnTo>
                <a:lnTo>
                  <a:pt x="76200" y="457198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" y="355462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" y="302122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" y="248782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" y="195442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" y="142102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" y="88762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" y="35422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" y="0"/>
            <a:ext cx="76200" cy="278130"/>
          </a:xfrm>
          <a:custGeom>
            <a:avLst/>
            <a:gdLst/>
            <a:ahLst/>
            <a:cxnLst/>
            <a:rect l="l" t="t" r="r" b="b"/>
            <a:pathLst>
              <a:path w="76200" h="278130">
                <a:moveTo>
                  <a:pt x="76200" y="278025"/>
                </a:moveTo>
                <a:lnTo>
                  <a:pt x="0" y="278025"/>
                </a:lnTo>
                <a:lnTo>
                  <a:pt x="0" y="0"/>
                </a:lnTo>
                <a:lnTo>
                  <a:pt x="76200" y="0"/>
                </a:lnTo>
                <a:lnTo>
                  <a:pt x="76200" y="278025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54025" y="3570161"/>
            <a:ext cx="17379950" cy="34544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3900" spc="50" dirty="0">
                <a:latin typeface="Cambria"/>
                <a:cs typeface="Cambria"/>
              </a:rPr>
              <a:t>Roti</a:t>
            </a:r>
            <a:r>
              <a:rPr sz="3900" spc="190" dirty="0">
                <a:latin typeface="Cambria"/>
                <a:cs typeface="Cambria"/>
              </a:rPr>
              <a:t> </a:t>
            </a:r>
            <a:r>
              <a:rPr sz="3900" spc="-655" dirty="0">
                <a:latin typeface="Cambria"/>
                <a:cs typeface="Cambria"/>
              </a:rPr>
              <a:t>/</a:t>
            </a:r>
            <a:r>
              <a:rPr sz="3900" spc="190" dirty="0">
                <a:latin typeface="Cambria"/>
                <a:cs typeface="Cambria"/>
              </a:rPr>
              <a:t> </a:t>
            </a:r>
            <a:r>
              <a:rPr sz="3900" spc="-20" dirty="0">
                <a:latin typeface="Cambria"/>
                <a:cs typeface="Cambria"/>
              </a:rPr>
              <a:t>Roast</a:t>
            </a:r>
            <a:endParaRPr sz="3900">
              <a:latin typeface="Cambria"/>
              <a:cs typeface="Cambria"/>
            </a:endParaRPr>
          </a:p>
          <a:p>
            <a:pPr marL="12065" marR="5080" algn="ctr">
              <a:lnSpc>
                <a:spcPct val="115399"/>
              </a:lnSpc>
            </a:pPr>
            <a:r>
              <a:rPr sz="3900" spc="110" dirty="0">
                <a:latin typeface="Cambria"/>
                <a:cs typeface="Cambria"/>
              </a:rPr>
              <a:t>At</a:t>
            </a:r>
            <a:r>
              <a:rPr sz="3900" spc="-50" dirty="0">
                <a:latin typeface="Cambria"/>
                <a:cs typeface="Cambria"/>
              </a:rPr>
              <a:t> </a:t>
            </a:r>
            <a:r>
              <a:rPr sz="3900" spc="-40" dirty="0">
                <a:latin typeface="Cambria"/>
                <a:cs typeface="Cambria"/>
              </a:rPr>
              <a:t>this</a:t>
            </a:r>
            <a:r>
              <a:rPr sz="3900" spc="-45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stage,</a:t>
            </a:r>
            <a:r>
              <a:rPr sz="3900" spc="-5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the</a:t>
            </a:r>
            <a:r>
              <a:rPr sz="3900" spc="-45" dirty="0">
                <a:latin typeface="Cambria"/>
                <a:cs typeface="Cambria"/>
              </a:rPr>
              <a:t> balance </a:t>
            </a:r>
            <a:r>
              <a:rPr sz="3900" dirty="0">
                <a:latin typeface="Cambria"/>
                <a:cs typeface="Cambria"/>
              </a:rPr>
              <a:t>of</a:t>
            </a:r>
            <a:r>
              <a:rPr sz="3900" spc="-5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the</a:t>
            </a:r>
            <a:r>
              <a:rPr sz="3900" spc="-45" dirty="0">
                <a:latin typeface="Cambria"/>
                <a:cs typeface="Cambria"/>
              </a:rPr>
              <a:t> </a:t>
            </a:r>
            <a:r>
              <a:rPr sz="3900" spc="-110" dirty="0">
                <a:latin typeface="Cambria"/>
                <a:cs typeface="Cambria"/>
              </a:rPr>
              <a:t>courses</a:t>
            </a:r>
            <a:r>
              <a:rPr sz="3900" spc="-50" dirty="0">
                <a:latin typeface="Cambria"/>
                <a:cs typeface="Cambria"/>
              </a:rPr>
              <a:t> </a:t>
            </a:r>
            <a:r>
              <a:rPr sz="3900" spc="-20" dirty="0">
                <a:latin typeface="Cambria"/>
                <a:cs typeface="Cambria"/>
              </a:rPr>
              <a:t>is</a:t>
            </a:r>
            <a:r>
              <a:rPr sz="3900" spc="-45" dirty="0">
                <a:latin typeface="Cambria"/>
                <a:cs typeface="Cambria"/>
              </a:rPr>
              <a:t> </a:t>
            </a:r>
            <a:r>
              <a:rPr sz="3900" spc="-35" dirty="0">
                <a:latin typeface="Cambria"/>
                <a:cs typeface="Cambria"/>
              </a:rPr>
              <a:t>gradually</a:t>
            </a:r>
            <a:r>
              <a:rPr sz="3900" spc="-4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returning</a:t>
            </a:r>
            <a:r>
              <a:rPr sz="3900" spc="-5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from</a:t>
            </a:r>
            <a:r>
              <a:rPr sz="3900" spc="-4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heavy</a:t>
            </a:r>
            <a:r>
              <a:rPr sz="3900" spc="-5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to</a:t>
            </a:r>
            <a:r>
              <a:rPr sz="3900" spc="-45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light. Roast</a:t>
            </a:r>
            <a:r>
              <a:rPr sz="3900" spc="55" dirty="0">
                <a:latin typeface="Cambria"/>
                <a:cs typeface="Cambria"/>
              </a:rPr>
              <a:t> </a:t>
            </a:r>
            <a:r>
              <a:rPr sz="3900" spc="-60" dirty="0">
                <a:latin typeface="Cambria"/>
                <a:cs typeface="Cambria"/>
              </a:rPr>
              <a:t>always</a:t>
            </a:r>
            <a:r>
              <a:rPr sz="3900" spc="5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contain</a:t>
            </a:r>
            <a:r>
              <a:rPr sz="3900" spc="60" dirty="0">
                <a:latin typeface="Cambria"/>
                <a:cs typeface="Cambria"/>
              </a:rPr>
              <a:t> </a:t>
            </a:r>
            <a:r>
              <a:rPr sz="3900" spc="-120" dirty="0">
                <a:latin typeface="Cambria"/>
                <a:cs typeface="Cambria"/>
              </a:rPr>
              <a:t>roast</a:t>
            </a:r>
            <a:r>
              <a:rPr sz="3900" spc="5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of</a:t>
            </a:r>
            <a:r>
              <a:rPr sz="3900" spc="6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game</a:t>
            </a:r>
            <a:r>
              <a:rPr sz="3900" spc="5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or</a:t>
            </a:r>
            <a:r>
              <a:rPr sz="3900" spc="60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poultry:</a:t>
            </a:r>
            <a:r>
              <a:rPr sz="3900" spc="55" dirty="0">
                <a:latin typeface="Cambria"/>
                <a:cs typeface="Cambria"/>
              </a:rPr>
              <a:t> </a:t>
            </a:r>
            <a:r>
              <a:rPr sz="3900" spc="175" dirty="0">
                <a:latin typeface="Cambria"/>
                <a:cs typeface="Cambria"/>
              </a:rPr>
              <a:t>–</a:t>
            </a:r>
            <a:r>
              <a:rPr sz="3900" spc="6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chicken,</a:t>
            </a:r>
            <a:r>
              <a:rPr sz="3900" spc="5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turkey,</a:t>
            </a:r>
            <a:r>
              <a:rPr sz="3900" spc="6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duck,</a:t>
            </a:r>
            <a:r>
              <a:rPr sz="3900" spc="55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pheasant, </a:t>
            </a:r>
            <a:r>
              <a:rPr sz="3900" dirty="0">
                <a:latin typeface="Cambria"/>
                <a:cs typeface="Cambria"/>
              </a:rPr>
              <a:t>quail.</a:t>
            </a:r>
            <a:r>
              <a:rPr sz="3900" spc="1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Each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spc="-40" dirty="0">
                <a:latin typeface="Cambria"/>
                <a:cs typeface="Cambria"/>
              </a:rPr>
              <a:t>dish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spc="-20" dirty="0">
                <a:latin typeface="Cambria"/>
                <a:cs typeface="Cambria"/>
              </a:rPr>
              <a:t>is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spc="-35" dirty="0">
                <a:latin typeface="Cambria"/>
                <a:cs typeface="Cambria"/>
              </a:rPr>
              <a:t>accompanied</a:t>
            </a:r>
            <a:r>
              <a:rPr sz="3900" spc="1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by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spc="-50" dirty="0">
                <a:latin typeface="Cambria"/>
                <a:cs typeface="Cambria"/>
              </a:rPr>
              <a:t>its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own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spc="-85" dirty="0">
                <a:latin typeface="Cambria"/>
                <a:cs typeface="Cambria"/>
              </a:rPr>
              <a:t>particular</a:t>
            </a:r>
            <a:r>
              <a:rPr sz="3900" spc="10" dirty="0">
                <a:latin typeface="Cambria"/>
                <a:cs typeface="Cambria"/>
              </a:rPr>
              <a:t> </a:t>
            </a:r>
            <a:r>
              <a:rPr sz="3900" spc="-95" dirty="0">
                <a:latin typeface="Cambria"/>
                <a:cs typeface="Cambria"/>
              </a:rPr>
              <a:t>sauce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and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gravy,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with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a</a:t>
            </a:r>
            <a:r>
              <a:rPr sz="3900" spc="10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green </a:t>
            </a:r>
            <a:r>
              <a:rPr sz="3900" spc="-165" dirty="0">
                <a:latin typeface="Cambria"/>
                <a:cs typeface="Cambria"/>
              </a:rPr>
              <a:t>salad</a:t>
            </a:r>
            <a:r>
              <a:rPr sz="3900" spc="-35" dirty="0">
                <a:latin typeface="Cambria"/>
                <a:cs typeface="Cambria"/>
              </a:rPr>
              <a:t> </a:t>
            </a:r>
            <a:r>
              <a:rPr sz="3900" spc="-105" dirty="0">
                <a:latin typeface="Cambria"/>
                <a:cs typeface="Cambria"/>
              </a:rPr>
              <a:t>served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130" dirty="0">
                <a:latin typeface="Cambria"/>
                <a:cs typeface="Cambria"/>
              </a:rPr>
              <a:t>separately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on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a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80" dirty="0">
                <a:latin typeface="Cambria"/>
                <a:cs typeface="Cambria"/>
              </a:rPr>
              <a:t>cresent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114" dirty="0">
                <a:latin typeface="Cambria"/>
                <a:cs typeface="Cambria"/>
              </a:rPr>
              <a:t>shaped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dish.</a:t>
            </a:r>
            <a:endParaRPr sz="3900">
              <a:latin typeface="Cambria"/>
              <a:cs typeface="Cambria"/>
            </a:endParaRPr>
          </a:p>
        </p:txBody>
      </p:sp>
      <p:pic>
        <p:nvPicPr>
          <p:cNvPr id="57" name="object 5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42" y="0"/>
            <a:ext cx="4943474" cy="32956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11703" y="0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20">
                <a:moveTo>
                  <a:pt x="76200" y="274311"/>
                </a:moveTo>
                <a:lnTo>
                  <a:pt x="0" y="274311"/>
                </a:lnTo>
                <a:lnTo>
                  <a:pt x="0" y="0"/>
                </a:lnTo>
                <a:lnTo>
                  <a:pt x="76200" y="0"/>
                </a:lnTo>
                <a:lnTo>
                  <a:pt x="76200" y="274311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11703" y="3505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11703" y="8839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11703" y="14173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11703" y="19507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11703" y="24841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1703" y="30175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11703" y="35509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11703" y="40843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11703" y="46177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11703" y="51511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11703" y="56845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11703" y="62179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11703" y="67513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1703" y="72847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11703" y="78181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11703" y="83515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11703" y="88849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11703" y="94183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11703" y="9951711"/>
            <a:ext cx="76200" cy="335915"/>
          </a:xfrm>
          <a:custGeom>
            <a:avLst/>
            <a:gdLst/>
            <a:ahLst/>
            <a:cxnLst/>
            <a:rect l="l" t="t" r="r" b="b"/>
            <a:pathLst>
              <a:path w="76200" h="335915">
                <a:moveTo>
                  <a:pt x="76200" y="335288"/>
                </a:moveTo>
                <a:lnTo>
                  <a:pt x="0" y="335288"/>
                </a:lnTo>
                <a:lnTo>
                  <a:pt x="0" y="0"/>
                </a:lnTo>
                <a:lnTo>
                  <a:pt x="76200" y="0"/>
                </a:lnTo>
                <a:lnTo>
                  <a:pt x="76200" y="335288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" y="10195514"/>
            <a:ext cx="76200" cy="92075"/>
          </a:xfrm>
          <a:custGeom>
            <a:avLst/>
            <a:gdLst/>
            <a:ahLst/>
            <a:cxnLst/>
            <a:rect l="l" t="t" r="r" b="b"/>
            <a:pathLst>
              <a:path w="76200" h="92075">
                <a:moveTo>
                  <a:pt x="76199" y="91484"/>
                </a:moveTo>
                <a:lnTo>
                  <a:pt x="0" y="91484"/>
                </a:lnTo>
                <a:lnTo>
                  <a:pt x="0" y="0"/>
                </a:lnTo>
                <a:lnTo>
                  <a:pt x="76199" y="0"/>
                </a:lnTo>
                <a:lnTo>
                  <a:pt x="76199" y="91484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" y="966211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" y="912871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4" y="859531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4" y="806191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4" y="752851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" y="699511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4" y="646171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4" y="592831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4" y="539491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" y="486151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" y="432811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4" y="379471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4" y="326131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4" y="272791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4" y="219451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" y="166111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4" y="112771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" y="59431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" y="6091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95250" y="3618031"/>
            <a:ext cx="17297400" cy="27686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0"/>
              </a:spcBef>
            </a:pPr>
            <a:r>
              <a:rPr sz="3900" dirty="0">
                <a:latin typeface="Cambria"/>
                <a:cs typeface="Cambria"/>
              </a:rPr>
              <a:t>Legumes</a:t>
            </a:r>
            <a:r>
              <a:rPr sz="3900" spc="40" dirty="0">
                <a:latin typeface="Cambria"/>
                <a:cs typeface="Cambria"/>
              </a:rPr>
              <a:t> </a:t>
            </a:r>
            <a:r>
              <a:rPr sz="3900" spc="-655" dirty="0">
                <a:latin typeface="Cambria"/>
                <a:cs typeface="Cambria"/>
              </a:rPr>
              <a:t>/</a:t>
            </a:r>
            <a:r>
              <a:rPr sz="3900" spc="185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Vegetables</a:t>
            </a:r>
            <a:endParaRPr sz="3900">
              <a:latin typeface="Cambria"/>
              <a:cs typeface="Cambria"/>
            </a:endParaRPr>
          </a:p>
          <a:p>
            <a:pPr marL="12700" marR="5080" algn="ctr">
              <a:lnSpc>
                <a:spcPct val="115399"/>
              </a:lnSpc>
            </a:pPr>
            <a:r>
              <a:rPr sz="3900" spc="270" dirty="0">
                <a:latin typeface="Cambria"/>
                <a:cs typeface="Cambria"/>
              </a:rPr>
              <a:t>We</a:t>
            </a:r>
            <a:r>
              <a:rPr sz="3900" spc="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now</a:t>
            </a:r>
            <a:r>
              <a:rPr sz="3900" spc="30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have</a:t>
            </a:r>
            <a:r>
              <a:rPr sz="3900" spc="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a</a:t>
            </a:r>
            <a:r>
              <a:rPr sz="3900" spc="30" dirty="0">
                <a:latin typeface="Cambria"/>
                <a:cs typeface="Cambria"/>
              </a:rPr>
              <a:t> </a:t>
            </a:r>
            <a:r>
              <a:rPr sz="3900" spc="-40" dirty="0">
                <a:latin typeface="Cambria"/>
                <a:cs typeface="Cambria"/>
              </a:rPr>
              <a:t>vegetable</a:t>
            </a:r>
            <a:r>
              <a:rPr sz="3900" spc="30" dirty="0">
                <a:latin typeface="Cambria"/>
                <a:cs typeface="Cambria"/>
              </a:rPr>
              <a:t> </a:t>
            </a:r>
            <a:r>
              <a:rPr sz="3900" spc="-40" dirty="0">
                <a:latin typeface="Cambria"/>
                <a:cs typeface="Cambria"/>
              </a:rPr>
              <a:t>dish</a:t>
            </a:r>
            <a:r>
              <a:rPr sz="3900" spc="30" dirty="0">
                <a:latin typeface="Cambria"/>
                <a:cs typeface="Cambria"/>
              </a:rPr>
              <a:t> </a:t>
            </a:r>
            <a:r>
              <a:rPr sz="3900" spc="-105" dirty="0">
                <a:latin typeface="Cambria"/>
                <a:cs typeface="Cambria"/>
              </a:rPr>
              <a:t>served</a:t>
            </a:r>
            <a:r>
              <a:rPr sz="3900" spc="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only</a:t>
            </a:r>
            <a:r>
              <a:rPr sz="3900" spc="3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with</a:t>
            </a:r>
            <a:r>
              <a:rPr sz="3900" spc="30" dirty="0">
                <a:latin typeface="Cambria"/>
                <a:cs typeface="Cambria"/>
              </a:rPr>
              <a:t> </a:t>
            </a:r>
            <a:r>
              <a:rPr sz="3900" spc="-50" dirty="0">
                <a:latin typeface="Cambria"/>
                <a:cs typeface="Cambria"/>
              </a:rPr>
              <a:t>its</a:t>
            </a:r>
            <a:r>
              <a:rPr sz="3900" spc="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accompanying</a:t>
            </a:r>
            <a:r>
              <a:rPr sz="3900" spc="30" dirty="0">
                <a:latin typeface="Cambria"/>
                <a:cs typeface="Cambria"/>
              </a:rPr>
              <a:t> </a:t>
            </a:r>
            <a:r>
              <a:rPr sz="3900" spc="-30" dirty="0">
                <a:latin typeface="Cambria"/>
                <a:cs typeface="Cambria"/>
              </a:rPr>
              <a:t>sauce.</a:t>
            </a:r>
            <a:r>
              <a:rPr sz="3900" spc="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These</a:t>
            </a:r>
            <a:r>
              <a:rPr sz="3900" spc="30" dirty="0">
                <a:latin typeface="Cambria"/>
                <a:cs typeface="Cambria"/>
              </a:rPr>
              <a:t> </a:t>
            </a:r>
            <a:r>
              <a:rPr sz="3900" spc="-30" dirty="0">
                <a:latin typeface="Cambria"/>
                <a:cs typeface="Cambria"/>
              </a:rPr>
              <a:t>are </a:t>
            </a:r>
            <a:r>
              <a:rPr sz="3900" spc="-40" dirty="0">
                <a:latin typeface="Cambria"/>
                <a:cs typeface="Cambria"/>
              </a:rPr>
              <a:t>vegetable</a:t>
            </a:r>
            <a:r>
              <a:rPr sz="3900" spc="-160" dirty="0">
                <a:latin typeface="Cambria"/>
                <a:cs typeface="Cambria"/>
              </a:rPr>
              <a:t> </a:t>
            </a:r>
            <a:r>
              <a:rPr sz="3900" spc="-114" dirty="0">
                <a:latin typeface="Cambria"/>
                <a:cs typeface="Cambria"/>
              </a:rPr>
              <a:t>dishes</a:t>
            </a:r>
            <a:r>
              <a:rPr sz="3900" spc="-35" dirty="0">
                <a:latin typeface="Cambria"/>
                <a:cs typeface="Cambria"/>
              </a:rPr>
              <a:t> that </a:t>
            </a:r>
            <a:r>
              <a:rPr sz="3900" dirty="0">
                <a:latin typeface="Cambria"/>
                <a:cs typeface="Cambria"/>
              </a:rPr>
              <a:t>can</a:t>
            </a:r>
            <a:r>
              <a:rPr sz="3900" spc="-3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be</a:t>
            </a:r>
            <a:r>
              <a:rPr sz="3900" spc="-35" dirty="0">
                <a:latin typeface="Cambria"/>
                <a:cs typeface="Cambria"/>
              </a:rPr>
              <a:t> </a:t>
            </a:r>
            <a:r>
              <a:rPr sz="3900" spc="-105" dirty="0">
                <a:latin typeface="Cambria"/>
                <a:cs typeface="Cambria"/>
              </a:rPr>
              <a:t>served</a:t>
            </a:r>
            <a:r>
              <a:rPr sz="3900" spc="-35" dirty="0">
                <a:latin typeface="Cambria"/>
                <a:cs typeface="Cambria"/>
              </a:rPr>
              <a:t> </a:t>
            </a:r>
            <a:r>
              <a:rPr sz="3900" spc="-130" dirty="0">
                <a:latin typeface="Cambria"/>
                <a:cs typeface="Cambria"/>
              </a:rPr>
              <a:t>separately</a:t>
            </a:r>
            <a:r>
              <a:rPr sz="3900" spc="-35" dirty="0">
                <a:latin typeface="Cambria"/>
                <a:cs typeface="Cambria"/>
              </a:rPr>
              <a:t> </a:t>
            </a:r>
            <a:r>
              <a:rPr sz="3900" spc="-305" dirty="0">
                <a:latin typeface="Cambria"/>
                <a:cs typeface="Cambria"/>
              </a:rPr>
              <a:t>as</a:t>
            </a:r>
            <a:r>
              <a:rPr sz="3900" spc="9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an</a:t>
            </a:r>
            <a:r>
              <a:rPr sz="3900" spc="-35" dirty="0">
                <a:latin typeface="Cambria"/>
                <a:cs typeface="Cambria"/>
              </a:rPr>
              <a:t> </a:t>
            </a:r>
            <a:r>
              <a:rPr sz="3900" spc="-20" dirty="0">
                <a:latin typeface="Cambria"/>
                <a:cs typeface="Cambria"/>
              </a:rPr>
              <a:t>individual</a:t>
            </a:r>
            <a:r>
              <a:rPr sz="3900" spc="-35" dirty="0">
                <a:latin typeface="Cambria"/>
                <a:cs typeface="Cambria"/>
              </a:rPr>
              <a:t> </a:t>
            </a:r>
            <a:r>
              <a:rPr sz="3900" spc="-60" dirty="0">
                <a:latin typeface="Cambria"/>
                <a:cs typeface="Cambria"/>
              </a:rPr>
              <a:t>course</a:t>
            </a:r>
            <a:r>
              <a:rPr sz="3900" spc="-3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or</a:t>
            </a:r>
            <a:r>
              <a:rPr sz="3900" spc="-3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may</a:t>
            </a:r>
            <a:r>
              <a:rPr sz="3900" spc="-35" dirty="0">
                <a:latin typeface="Cambria"/>
                <a:cs typeface="Cambria"/>
              </a:rPr>
              <a:t> </a:t>
            </a:r>
            <a:r>
              <a:rPr sz="3900" spc="-25" dirty="0">
                <a:latin typeface="Cambria"/>
                <a:cs typeface="Cambria"/>
              </a:rPr>
              <a:t>be </a:t>
            </a:r>
            <a:r>
              <a:rPr sz="3900" dirty="0">
                <a:latin typeface="Cambria"/>
                <a:cs typeface="Cambria"/>
              </a:rPr>
              <a:t>included along </a:t>
            </a:r>
            <a:r>
              <a:rPr sz="3900" spc="175" dirty="0">
                <a:latin typeface="Cambria"/>
                <a:cs typeface="Cambria"/>
              </a:rPr>
              <a:t>–</a:t>
            </a:r>
            <a:r>
              <a:rPr sz="3900" dirty="0">
                <a:latin typeface="Cambria"/>
                <a:cs typeface="Cambria"/>
              </a:rPr>
              <a:t> with the </a:t>
            </a:r>
            <a:r>
              <a:rPr sz="3900" spc="-20" dirty="0">
                <a:latin typeface="Cambria"/>
                <a:cs typeface="Cambria"/>
              </a:rPr>
              <a:t>entrée,</a:t>
            </a:r>
            <a:r>
              <a:rPr sz="3900" dirty="0">
                <a:latin typeface="Cambria"/>
                <a:cs typeface="Cambria"/>
              </a:rPr>
              <a:t> </a:t>
            </a:r>
            <a:r>
              <a:rPr sz="3900" spc="-65" dirty="0">
                <a:latin typeface="Cambria"/>
                <a:cs typeface="Cambria"/>
              </a:rPr>
              <a:t>relevé</a:t>
            </a:r>
            <a:r>
              <a:rPr sz="3900" spc="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or </a:t>
            </a:r>
            <a:r>
              <a:rPr sz="3900" spc="-120" dirty="0">
                <a:latin typeface="Cambria"/>
                <a:cs typeface="Cambria"/>
              </a:rPr>
              <a:t>roast</a:t>
            </a:r>
            <a:r>
              <a:rPr sz="3900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courses.</a:t>
            </a:r>
            <a:endParaRPr sz="3900">
              <a:latin typeface="Cambria"/>
              <a:cs typeface="Cambria"/>
            </a:endParaRPr>
          </a:p>
        </p:txBody>
      </p:sp>
      <p:pic>
        <p:nvPicPr>
          <p:cNvPr id="57" name="object 5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6300" y="0"/>
            <a:ext cx="4952999" cy="33051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11798" y="0"/>
            <a:ext cx="76200" cy="126364"/>
          </a:xfrm>
          <a:custGeom>
            <a:avLst/>
            <a:gdLst/>
            <a:ahLst/>
            <a:cxnLst/>
            <a:rect l="l" t="t" r="r" b="b"/>
            <a:pathLst>
              <a:path w="76200" h="126364">
                <a:moveTo>
                  <a:pt x="76199" y="125901"/>
                </a:moveTo>
                <a:lnTo>
                  <a:pt x="0" y="125901"/>
                </a:lnTo>
                <a:lnTo>
                  <a:pt x="0" y="0"/>
                </a:lnTo>
                <a:lnTo>
                  <a:pt x="76199" y="0"/>
                </a:lnTo>
                <a:lnTo>
                  <a:pt x="76199" y="125901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11798" y="20210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11798" y="73550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11798" y="126890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11798" y="180230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11798" y="233570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1798" y="286910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11798" y="340250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11798" y="393590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11798" y="446930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11798" y="50027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11798" y="55361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11798" y="60695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11798" y="66029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1798" y="71363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11798" y="766970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11798" y="82031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11798" y="87365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11798" y="92699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11798" y="98033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" y="10229239"/>
            <a:ext cx="76200" cy="57785"/>
          </a:xfrm>
          <a:custGeom>
            <a:avLst/>
            <a:gdLst/>
            <a:ahLst/>
            <a:cxnLst/>
            <a:rect l="l" t="t" r="r" b="b"/>
            <a:pathLst>
              <a:path w="76200" h="57784">
                <a:moveTo>
                  <a:pt x="76199" y="57759"/>
                </a:moveTo>
                <a:lnTo>
                  <a:pt x="0" y="57759"/>
                </a:lnTo>
                <a:lnTo>
                  <a:pt x="0" y="0"/>
                </a:lnTo>
                <a:lnTo>
                  <a:pt x="76199" y="0"/>
                </a:lnTo>
                <a:lnTo>
                  <a:pt x="76199" y="5775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" y="969583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" y="916243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" y="862903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" y="809563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" y="756223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" y="702883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" y="649543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" y="596203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" y="542863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" y="489523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" y="436184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" y="382844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8"/>
                </a:moveTo>
                <a:lnTo>
                  <a:pt x="0" y="457198"/>
                </a:lnTo>
                <a:lnTo>
                  <a:pt x="0" y="0"/>
                </a:lnTo>
                <a:lnTo>
                  <a:pt x="76199" y="0"/>
                </a:lnTo>
                <a:lnTo>
                  <a:pt x="76199" y="457198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" y="329504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" y="276164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" y="222824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" y="169484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" y="116144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" y="62804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" y="9464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1" y="-7996"/>
            <a:ext cx="3092450" cy="4041775"/>
            <a:chOff x="1" y="-7996"/>
            <a:chExt cx="3092450" cy="4041775"/>
          </a:xfrm>
        </p:grpSpPr>
        <p:sp>
          <p:nvSpPr>
            <p:cNvPr id="43" name="object 43"/>
            <p:cNvSpPr/>
            <p:nvPr/>
          </p:nvSpPr>
          <p:spPr>
            <a:xfrm>
              <a:off x="1" y="0"/>
              <a:ext cx="76200" cy="19050"/>
            </a:xfrm>
            <a:custGeom>
              <a:avLst/>
              <a:gdLst/>
              <a:ahLst/>
              <a:cxnLst/>
              <a:rect l="l" t="t" r="r" b="b"/>
              <a:pathLst>
                <a:path w="76200" h="19050">
                  <a:moveTo>
                    <a:pt x="76199" y="18441"/>
                  </a:moveTo>
                  <a:lnTo>
                    <a:pt x="0" y="18441"/>
                  </a:lnTo>
                  <a:lnTo>
                    <a:pt x="0" y="0"/>
                  </a:lnTo>
                  <a:lnTo>
                    <a:pt x="76199" y="0"/>
                  </a:lnTo>
                  <a:lnTo>
                    <a:pt x="76199" y="18441"/>
                  </a:lnTo>
                  <a:close/>
                </a:path>
              </a:pathLst>
            </a:custGeom>
            <a:solidFill>
              <a:srgbClr val="CCA0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30" y="-7996"/>
              <a:ext cx="3091815" cy="4041775"/>
            </a:xfrm>
            <a:custGeom>
              <a:avLst/>
              <a:gdLst/>
              <a:ahLst/>
              <a:cxnLst/>
              <a:rect l="l" t="t" r="r" b="b"/>
              <a:pathLst>
                <a:path w="3091815" h="4041775">
                  <a:moveTo>
                    <a:pt x="1855408" y="444542"/>
                  </a:moveTo>
                  <a:lnTo>
                    <a:pt x="1813818" y="408163"/>
                  </a:lnTo>
                  <a:lnTo>
                    <a:pt x="1827072" y="386011"/>
                  </a:lnTo>
                  <a:lnTo>
                    <a:pt x="1854526" y="342533"/>
                  </a:lnTo>
                  <a:lnTo>
                    <a:pt x="1880388" y="297663"/>
                  </a:lnTo>
                  <a:lnTo>
                    <a:pt x="1905278" y="251944"/>
                  </a:lnTo>
                  <a:lnTo>
                    <a:pt x="1921457" y="215477"/>
                  </a:lnTo>
                  <a:lnTo>
                    <a:pt x="1937907" y="179247"/>
                  </a:lnTo>
                  <a:lnTo>
                    <a:pt x="1949317" y="138609"/>
                  </a:lnTo>
                  <a:lnTo>
                    <a:pt x="1957264" y="94942"/>
                  </a:lnTo>
                  <a:lnTo>
                    <a:pt x="1962116" y="48567"/>
                  </a:lnTo>
                  <a:lnTo>
                    <a:pt x="1967673" y="7102"/>
                  </a:lnTo>
                  <a:lnTo>
                    <a:pt x="2031472" y="7996"/>
                  </a:lnTo>
                  <a:lnTo>
                    <a:pt x="2034292" y="10463"/>
                  </a:lnTo>
                  <a:lnTo>
                    <a:pt x="2032084" y="59149"/>
                  </a:lnTo>
                  <a:lnTo>
                    <a:pt x="2027084" y="105394"/>
                  </a:lnTo>
                  <a:lnTo>
                    <a:pt x="2011021" y="158836"/>
                  </a:lnTo>
                  <a:lnTo>
                    <a:pt x="2000710" y="200435"/>
                  </a:lnTo>
                  <a:lnTo>
                    <a:pt x="1987879" y="239831"/>
                  </a:lnTo>
                  <a:lnTo>
                    <a:pt x="1964259" y="286661"/>
                  </a:lnTo>
                  <a:lnTo>
                    <a:pt x="1938300" y="331446"/>
                  </a:lnTo>
                  <a:lnTo>
                    <a:pt x="1910093" y="374265"/>
                  </a:lnTo>
                  <a:lnTo>
                    <a:pt x="1879730" y="415198"/>
                  </a:lnTo>
                  <a:lnTo>
                    <a:pt x="1855408" y="444542"/>
                  </a:lnTo>
                  <a:close/>
                </a:path>
                <a:path w="3091815" h="4041775">
                  <a:moveTo>
                    <a:pt x="1852846" y="5492"/>
                  </a:moveTo>
                  <a:lnTo>
                    <a:pt x="1852901" y="3655"/>
                  </a:lnTo>
                  <a:lnTo>
                    <a:pt x="1968188" y="3259"/>
                  </a:lnTo>
                  <a:lnTo>
                    <a:pt x="1967673" y="7102"/>
                  </a:lnTo>
                  <a:lnTo>
                    <a:pt x="1852846" y="5492"/>
                  </a:lnTo>
                  <a:close/>
                </a:path>
                <a:path w="3091815" h="4041775">
                  <a:moveTo>
                    <a:pt x="1847301" y="454324"/>
                  </a:moveTo>
                  <a:lnTo>
                    <a:pt x="1756014" y="374475"/>
                  </a:lnTo>
                  <a:lnTo>
                    <a:pt x="1755721" y="369838"/>
                  </a:lnTo>
                  <a:lnTo>
                    <a:pt x="1759958" y="361052"/>
                  </a:lnTo>
                  <a:lnTo>
                    <a:pt x="1764863" y="348470"/>
                  </a:lnTo>
                  <a:lnTo>
                    <a:pt x="1768792" y="318161"/>
                  </a:lnTo>
                  <a:lnTo>
                    <a:pt x="1775201" y="273148"/>
                  </a:lnTo>
                  <a:lnTo>
                    <a:pt x="1786351" y="215409"/>
                  </a:lnTo>
                  <a:lnTo>
                    <a:pt x="1796142" y="156483"/>
                  </a:lnTo>
                  <a:lnTo>
                    <a:pt x="1798476" y="107906"/>
                  </a:lnTo>
                  <a:lnTo>
                    <a:pt x="1803976" y="62098"/>
                  </a:lnTo>
                  <a:lnTo>
                    <a:pt x="1803396" y="27845"/>
                  </a:lnTo>
                  <a:lnTo>
                    <a:pt x="1808960" y="4877"/>
                  </a:lnTo>
                  <a:lnTo>
                    <a:pt x="1852846" y="5492"/>
                  </a:lnTo>
                  <a:lnTo>
                    <a:pt x="1851915" y="36539"/>
                  </a:lnTo>
                  <a:lnTo>
                    <a:pt x="1849850" y="85351"/>
                  </a:lnTo>
                  <a:lnTo>
                    <a:pt x="1848692" y="134957"/>
                  </a:lnTo>
                  <a:lnTo>
                    <a:pt x="1840031" y="194872"/>
                  </a:lnTo>
                  <a:lnTo>
                    <a:pt x="1832179" y="255495"/>
                  </a:lnTo>
                  <a:lnTo>
                    <a:pt x="1825087" y="316783"/>
                  </a:lnTo>
                  <a:lnTo>
                    <a:pt x="1813818" y="408163"/>
                  </a:lnTo>
                  <a:lnTo>
                    <a:pt x="1855408" y="444542"/>
                  </a:lnTo>
                  <a:lnTo>
                    <a:pt x="1847301" y="454324"/>
                  </a:lnTo>
                  <a:close/>
                </a:path>
                <a:path w="3091815" h="4041775">
                  <a:moveTo>
                    <a:pt x="1657864" y="2759"/>
                  </a:moveTo>
                  <a:lnTo>
                    <a:pt x="1657416" y="1394"/>
                  </a:lnTo>
                  <a:lnTo>
                    <a:pt x="1810141" y="0"/>
                  </a:lnTo>
                  <a:lnTo>
                    <a:pt x="1808960" y="4877"/>
                  </a:lnTo>
                  <a:lnTo>
                    <a:pt x="1657864" y="2759"/>
                  </a:lnTo>
                  <a:close/>
                </a:path>
                <a:path w="3091815" h="4041775">
                  <a:moveTo>
                    <a:pt x="1639861" y="1049026"/>
                  </a:moveTo>
                  <a:lnTo>
                    <a:pt x="1582541" y="998889"/>
                  </a:lnTo>
                  <a:lnTo>
                    <a:pt x="1591795" y="990111"/>
                  </a:lnTo>
                  <a:lnTo>
                    <a:pt x="1595610" y="976574"/>
                  </a:lnTo>
                  <a:lnTo>
                    <a:pt x="1603058" y="949343"/>
                  </a:lnTo>
                  <a:lnTo>
                    <a:pt x="1623214" y="899482"/>
                  </a:lnTo>
                  <a:lnTo>
                    <a:pt x="1631706" y="856292"/>
                  </a:lnTo>
                  <a:lnTo>
                    <a:pt x="1654332" y="791719"/>
                  </a:lnTo>
                  <a:lnTo>
                    <a:pt x="1666719" y="735062"/>
                  </a:lnTo>
                  <a:lnTo>
                    <a:pt x="1686303" y="667828"/>
                  </a:lnTo>
                  <a:lnTo>
                    <a:pt x="1723750" y="531855"/>
                  </a:lnTo>
                  <a:lnTo>
                    <a:pt x="1706466" y="466118"/>
                  </a:lnTo>
                  <a:lnTo>
                    <a:pt x="1691369" y="419167"/>
                  </a:lnTo>
                  <a:lnTo>
                    <a:pt x="1673279" y="369598"/>
                  </a:lnTo>
                  <a:lnTo>
                    <a:pt x="1661741" y="308888"/>
                  </a:lnTo>
                  <a:lnTo>
                    <a:pt x="1641218" y="257190"/>
                  </a:lnTo>
                  <a:lnTo>
                    <a:pt x="1629613" y="196421"/>
                  </a:lnTo>
                  <a:lnTo>
                    <a:pt x="1611390" y="146735"/>
                  </a:lnTo>
                  <a:lnTo>
                    <a:pt x="1604453" y="90049"/>
                  </a:lnTo>
                  <a:lnTo>
                    <a:pt x="1593263" y="46516"/>
                  </a:lnTo>
                  <a:lnTo>
                    <a:pt x="1579004" y="17171"/>
                  </a:lnTo>
                  <a:lnTo>
                    <a:pt x="1580579" y="1675"/>
                  </a:lnTo>
                  <a:lnTo>
                    <a:pt x="1657864" y="2759"/>
                  </a:lnTo>
                  <a:lnTo>
                    <a:pt x="1665168" y="25047"/>
                  </a:lnTo>
                  <a:lnTo>
                    <a:pt x="1676692" y="85746"/>
                  </a:lnTo>
                  <a:lnTo>
                    <a:pt x="1692737" y="150398"/>
                  </a:lnTo>
                  <a:lnTo>
                    <a:pt x="1709686" y="215842"/>
                  </a:lnTo>
                  <a:lnTo>
                    <a:pt x="1723924" y="278915"/>
                  </a:lnTo>
                  <a:lnTo>
                    <a:pt x="1740196" y="326893"/>
                  </a:lnTo>
                  <a:lnTo>
                    <a:pt x="1754885" y="356614"/>
                  </a:lnTo>
                  <a:lnTo>
                    <a:pt x="1755721" y="369838"/>
                  </a:lnTo>
                  <a:lnTo>
                    <a:pt x="1754235" y="372919"/>
                  </a:lnTo>
                  <a:lnTo>
                    <a:pt x="1847301" y="454324"/>
                  </a:lnTo>
                  <a:lnTo>
                    <a:pt x="1788772" y="521238"/>
                  </a:lnTo>
                  <a:lnTo>
                    <a:pt x="1761908" y="632723"/>
                  </a:lnTo>
                  <a:lnTo>
                    <a:pt x="1752476" y="675091"/>
                  </a:lnTo>
                  <a:lnTo>
                    <a:pt x="1735401" y="727647"/>
                  </a:lnTo>
                  <a:lnTo>
                    <a:pt x="1727191" y="771084"/>
                  </a:lnTo>
                  <a:lnTo>
                    <a:pt x="1694701" y="877648"/>
                  </a:lnTo>
                  <a:lnTo>
                    <a:pt x="1678352" y="930839"/>
                  </a:lnTo>
                  <a:lnTo>
                    <a:pt x="1661649" y="983720"/>
                  </a:lnTo>
                  <a:lnTo>
                    <a:pt x="1644375" y="1036102"/>
                  </a:lnTo>
                  <a:lnTo>
                    <a:pt x="1639861" y="1049026"/>
                  </a:lnTo>
                  <a:close/>
                </a:path>
                <a:path w="3091815" h="4041775">
                  <a:moveTo>
                    <a:pt x="831621" y="2805494"/>
                  </a:moveTo>
                  <a:lnTo>
                    <a:pt x="781934" y="2762033"/>
                  </a:lnTo>
                  <a:lnTo>
                    <a:pt x="843850" y="2698081"/>
                  </a:lnTo>
                  <a:lnTo>
                    <a:pt x="879687" y="2661936"/>
                  </a:lnTo>
                  <a:lnTo>
                    <a:pt x="915949" y="2626163"/>
                  </a:lnTo>
                  <a:lnTo>
                    <a:pt x="952624" y="2590751"/>
                  </a:lnTo>
                  <a:lnTo>
                    <a:pt x="989700" y="2555690"/>
                  </a:lnTo>
                  <a:lnTo>
                    <a:pt x="1027164" y="2520968"/>
                  </a:lnTo>
                  <a:lnTo>
                    <a:pt x="1065003" y="2486575"/>
                  </a:lnTo>
                  <a:lnTo>
                    <a:pt x="1103207" y="2452500"/>
                  </a:lnTo>
                  <a:lnTo>
                    <a:pt x="1141761" y="2418732"/>
                  </a:lnTo>
                  <a:lnTo>
                    <a:pt x="1180654" y="2385261"/>
                  </a:lnTo>
                  <a:lnTo>
                    <a:pt x="1219874" y="2352075"/>
                  </a:lnTo>
                  <a:lnTo>
                    <a:pt x="1259408" y="2319164"/>
                  </a:lnTo>
                  <a:lnTo>
                    <a:pt x="1299244" y="2286517"/>
                  </a:lnTo>
                  <a:lnTo>
                    <a:pt x="1339370" y="2254123"/>
                  </a:lnTo>
                  <a:lnTo>
                    <a:pt x="1379772" y="2221972"/>
                  </a:lnTo>
                  <a:lnTo>
                    <a:pt x="1412078" y="2199612"/>
                  </a:lnTo>
                  <a:lnTo>
                    <a:pt x="1463134" y="2159906"/>
                  </a:lnTo>
                  <a:lnTo>
                    <a:pt x="1506335" y="2130203"/>
                  </a:lnTo>
                  <a:lnTo>
                    <a:pt x="1550052" y="2100950"/>
                  </a:lnTo>
                  <a:lnTo>
                    <a:pt x="1594292" y="2072155"/>
                  </a:lnTo>
                  <a:lnTo>
                    <a:pt x="1639062" y="2043824"/>
                  </a:lnTo>
                  <a:lnTo>
                    <a:pt x="1684371" y="2015965"/>
                  </a:lnTo>
                  <a:lnTo>
                    <a:pt x="1730226" y="1988583"/>
                  </a:lnTo>
                  <a:lnTo>
                    <a:pt x="1768274" y="1971245"/>
                  </a:lnTo>
                  <a:lnTo>
                    <a:pt x="1815246" y="1944840"/>
                  </a:lnTo>
                  <a:lnTo>
                    <a:pt x="1862787" y="1918932"/>
                  </a:lnTo>
                  <a:lnTo>
                    <a:pt x="1902544" y="1903089"/>
                  </a:lnTo>
                  <a:lnTo>
                    <a:pt x="1951248" y="1878199"/>
                  </a:lnTo>
                  <a:lnTo>
                    <a:pt x="1992183" y="1863387"/>
                  </a:lnTo>
                  <a:lnTo>
                    <a:pt x="2042081" y="1839541"/>
                  </a:lnTo>
                  <a:lnTo>
                    <a:pt x="2084226" y="1825787"/>
                  </a:lnTo>
                  <a:lnTo>
                    <a:pt x="2126988" y="1812572"/>
                  </a:lnTo>
                  <a:lnTo>
                    <a:pt x="2170373" y="1799902"/>
                  </a:lnTo>
                  <a:lnTo>
                    <a:pt x="2222753" y="1778227"/>
                  </a:lnTo>
                  <a:lnTo>
                    <a:pt x="2265191" y="1764730"/>
                  </a:lnTo>
                  <a:lnTo>
                    <a:pt x="2319096" y="1744389"/>
                  </a:lnTo>
                  <a:lnTo>
                    <a:pt x="2373792" y="1724740"/>
                  </a:lnTo>
                  <a:lnTo>
                    <a:pt x="2426964" y="1703758"/>
                  </a:lnTo>
                  <a:lnTo>
                    <a:pt x="2476299" y="1679420"/>
                  </a:lnTo>
                  <a:lnTo>
                    <a:pt x="2502760" y="1668820"/>
                  </a:lnTo>
                  <a:lnTo>
                    <a:pt x="2536147" y="1647405"/>
                  </a:lnTo>
                  <a:lnTo>
                    <a:pt x="2576135" y="1614891"/>
                  </a:lnTo>
                  <a:lnTo>
                    <a:pt x="2615431" y="1581772"/>
                  </a:lnTo>
                  <a:lnTo>
                    <a:pt x="2671827" y="1529864"/>
                  </a:lnTo>
                  <a:lnTo>
                    <a:pt x="2718863" y="1486642"/>
                  </a:lnTo>
                  <a:lnTo>
                    <a:pt x="2766223" y="1443704"/>
                  </a:lnTo>
                  <a:lnTo>
                    <a:pt x="2797597" y="1420528"/>
                  </a:lnTo>
                  <a:lnTo>
                    <a:pt x="2830118" y="1398355"/>
                  </a:lnTo>
                  <a:lnTo>
                    <a:pt x="2872558" y="1367986"/>
                  </a:lnTo>
                  <a:lnTo>
                    <a:pt x="2948208" y="1332920"/>
                  </a:lnTo>
                  <a:lnTo>
                    <a:pt x="2977128" y="1324471"/>
                  </a:lnTo>
                  <a:lnTo>
                    <a:pt x="2996565" y="1324599"/>
                  </a:lnTo>
                  <a:lnTo>
                    <a:pt x="3006404" y="1333206"/>
                  </a:lnTo>
                  <a:lnTo>
                    <a:pt x="3005867" y="1349609"/>
                  </a:lnTo>
                  <a:lnTo>
                    <a:pt x="3011033" y="1354127"/>
                  </a:lnTo>
                  <a:lnTo>
                    <a:pt x="3004536" y="1365317"/>
                  </a:lnTo>
                  <a:lnTo>
                    <a:pt x="2997087" y="1375674"/>
                  </a:lnTo>
                  <a:lnTo>
                    <a:pt x="2991206" y="1387403"/>
                  </a:lnTo>
                  <a:lnTo>
                    <a:pt x="2978152" y="1409730"/>
                  </a:lnTo>
                  <a:lnTo>
                    <a:pt x="2965903" y="1432762"/>
                  </a:lnTo>
                  <a:lnTo>
                    <a:pt x="2950175" y="1469623"/>
                  </a:lnTo>
                  <a:lnTo>
                    <a:pt x="2900405" y="1426090"/>
                  </a:lnTo>
                  <a:lnTo>
                    <a:pt x="2886803" y="1431065"/>
                  </a:lnTo>
                  <a:lnTo>
                    <a:pt x="2846761" y="1463532"/>
                  </a:lnTo>
                  <a:lnTo>
                    <a:pt x="2806069" y="1495430"/>
                  </a:lnTo>
                  <a:lnTo>
                    <a:pt x="2757071" y="1536935"/>
                  </a:lnTo>
                  <a:lnTo>
                    <a:pt x="2708834" y="1579107"/>
                  </a:lnTo>
                  <a:lnTo>
                    <a:pt x="2679757" y="1604292"/>
                  </a:lnTo>
                  <a:lnTo>
                    <a:pt x="2651085" y="1629831"/>
                  </a:lnTo>
                  <a:lnTo>
                    <a:pt x="2623203" y="1656061"/>
                  </a:lnTo>
                  <a:lnTo>
                    <a:pt x="2613218" y="1664200"/>
                  </a:lnTo>
                  <a:lnTo>
                    <a:pt x="2707644" y="1746794"/>
                  </a:lnTo>
                  <a:lnTo>
                    <a:pt x="2659858" y="1755614"/>
                  </a:lnTo>
                  <a:lnTo>
                    <a:pt x="2606380" y="1759456"/>
                  </a:lnTo>
                  <a:lnTo>
                    <a:pt x="2555662" y="1765711"/>
                  </a:lnTo>
                  <a:lnTo>
                    <a:pt x="2508587" y="1775153"/>
                  </a:lnTo>
                  <a:lnTo>
                    <a:pt x="2460188" y="1783437"/>
                  </a:lnTo>
                  <a:lnTo>
                    <a:pt x="2412509" y="1792351"/>
                  </a:lnTo>
                  <a:lnTo>
                    <a:pt x="2357187" y="1811452"/>
                  </a:lnTo>
                  <a:lnTo>
                    <a:pt x="2310942" y="1821621"/>
                  </a:lnTo>
                  <a:lnTo>
                    <a:pt x="2265412" y="1832414"/>
                  </a:lnTo>
                  <a:lnTo>
                    <a:pt x="2212232" y="1853389"/>
                  </a:lnTo>
                  <a:lnTo>
                    <a:pt x="2168124" y="1865426"/>
                  </a:lnTo>
                  <a:lnTo>
                    <a:pt x="2124725" y="1878083"/>
                  </a:lnTo>
                  <a:lnTo>
                    <a:pt x="2073670" y="1900917"/>
                  </a:lnTo>
                  <a:lnTo>
                    <a:pt x="2031682" y="1914809"/>
                  </a:lnTo>
                  <a:lnTo>
                    <a:pt x="1982034" y="1938874"/>
                  </a:lnTo>
                  <a:lnTo>
                    <a:pt x="1941449" y="1953992"/>
                  </a:lnTo>
                  <a:lnTo>
                    <a:pt x="1893202" y="1979282"/>
                  </a:lnTo>
                  <a:lnTo>
                    <a:pt x="1845651" y="2005180"/>
                  </a:lnTo>
                  <a:lnTo>
                    <a:pt x="1807156" y="2022128"/>
                  </a:lnTo>
                  <a:lnTo>
                    <a:pt x="1760993" y="2049240"/>
                  </a:lnTo>
                  <a:lnTo>
                    <a:pt x="1715521" y="2076957"/>
                  </a:lnTo>
                  <a:lnTo>
                    <a:pt x="1679100" y="2095718"/>
                  </a:lnTo>
                  <a:lnTo>
                    <a:pt x="1646384" y="2117720"/>
                  </a:lnTo>
                  <a:lnTo>
                    <a:pt x="1623421" y="2131380"/>
                  </a:lnTo>
                  <a:lnTo>
                    <a:pt x="1602487" y="2146815"/>
                  </a:lnTo>
                  <a:lnTo>
                    <a:pt x="1592580" y="2155022"/>
                  </a:lnTo>
                  <a:lnTo>
                    <a:pt x="1649957" y="2205210"/>
                  </a:lnTo>
                  <a:lnTo>
                    <a:pt x="1635699" y="2209611"/>
                  </a:lnTo>
                  <a:lnTo>
                    <a:pt x="1590914" y="2221056"/>
                  </a:lnTo>
                  <a:lnTo>
                    <a:pt x="1549392" y="2235355"/>
                  </a:lnTo>
                  <a:lnTo>
                    <a:pt x="1522848" y="2245883"/>
                  </a:lnTo>
                  <a:lnTo>
                    <a:pt x="1514638" y="2255574"/>
                  </a:lnTo>
                  <a:lnTo>
                    <a:pt x="1590243" y="2321707"/>
                  </a:lnTo>
                  <a:lnTo>
                    <a:pt x="1568288" y="2319375"/>
                  </a:lnTo>
                  <a:lnTo>
                    <a:pt x="1507586" y="2316897"/>
                  </a:lnTo>
                  <a:lnTo>
                    <a:pt x="1452616" y="2319434"/>
                  </a:lnTo>
                  <a:lnTo>
                    <a:pt x="1412307" y="2317921"/>
                  </a:lnTo>
                  <a:lnTo>
                    <a:pt x="1370502" y="2331973"/>
                  </a:lnTo>
                  <a:lnTo>
                    <a:pt x="1354977" y="2335267"/>
                  </a:lnTo>
                  <a:lnTo>
                    <a:pt x="1331737" y="2348684"/>
                  </a:lnTo>
                  <a:lnTo>
                    <a:pt x="1300320" y="2371822"/>
                  </a:lnTo>
                  <a:lnTo>
                    <a:pt x="1260266" y="2404279"/>
                  </a:lnTo>
                  <a:lnTo>
                    <a:pt x="1211116" y="2445651"/>
                  </a:lnTo>
                  <a:lnTo>
                    <a:pt x="1144046" y="2505095"/>
                  </a:lnTo>
                  <a:lnTo>
                    <a:pt x="1115039" y="2530342"/>
                  </a:lnTo>
                  <a:lnTo>
                    <a:pt x="1077649" y="2565127"/>
                  </a:lnTo>
                  <a:lnTo>
                    <a:pt x="1040304" y="2599954"/>
                  </a:lnTo>
                  <a:lnTo>
                    <a:pt x="994715" y="2644440"/>
                  </a:lnTo>
                  <a:lnTo>
                    <a:pt x="957671" y="2679530"/>
                  </a:lnTo>
                  <a:lnTo>
                    <a:pt x="912521" y="2724401"/>
                  </a:lnTo>
                  <a:lnTo>
                    <a:pt x="867694" y="2769555"/>
                  </a:lnTo>
                  <a:lnTo>
                    <a:pt x="831621" y="2805494"/>
                  </a:lnTo>
                  <a:close/>
                </a:path>
                <a:path w="3091815" h="4041775">
                  <a:moveTo>
                    <a:pt x="1756014" y="374475"/>
                  </a:moveTo>
                  <a:lnTo>
                    <a:pt x="1754235" y="372919"/>
                  </a:lnTo>
                  <a:lnTo>
                    <a:pt x="1755721" y="369838"/>
                  </a:lnTo>
                  <a:lnTo>
                    <a:pt x="1756014" y="374475"/>
                  </a:lnTo>
                  <a:close/>
                </a:path>
                <a:path w="3091815" h="4041775">
                  <a:moveTo>
                    <a:pt x="2707644" y="1746794"/>
                  </a:moveTo>
                  <a:lnTo>
                    <a:pt x="2615213" y="1665945"/>
                  </a:lnTo>
                  <a:lnTo>
                    <a:pt x="2642424" y="1656001"/>
                  </a:lnTo>
                  <a:lnTo>
                    <a:pt x="2690410" y="1630483"/>
                  </a:lnTo>
                  <a:lnTo>
                    <a:pt x="2729644" y="1614182"/>
                  </a:lnTo>
                  <a:lnTo>
                    <a:pt x="2764043" y="1593652"/>
                  </a:lnTo>
                  <a:lnTo>
                    <a:pt x="2805128" y="1562098"/>
                  </a:lnTo>
                  <a:lnTo>
                    <a:pt x="2841836" y="1526715"/>
                  </a:lnTo>
                  <a:lnTo>
                    <a:pt x="2865343" y="1496658"/>
                  </a:lnTo>
                  <a:lnTo>
                    <a:pt x="2894440" y="1454618"/>
                  </a:lnTo>
                  <a:lnTo>
                    <a:pt x="2905606" y="1430639"/>
                  </a:lnTo>
                  <a:lnTo>
                    <a:pt x="2950175" y="1469623"/>
                  </a:lnTo>
                  <a:lnTo>
                    <a:pt x="2922897" y="1513255"/>
                  </a:lnTo>
                  <a:lnTo>
                    <a:pt x="2900711" y="1544467"/>
                  </a:lnTo>
                  <a:lnTo>
                    <a:pt x="2875171" y="1572746"/>
                  </a:lnTo>
                  <a:lnTo>
                    <a:pt x="2837833" y="1607578"/>
                  </a:lnTo>
                  <a:lnTo>
                    <a:pt x="2805338" y="1629772"/>
                  </a:lnTo>
                  <a:lnTo>
                    <a:pt x="2760878" y="1658375"/>
                  </a:lnTo>
                  <a:lnTo>
                    <a:pt x="2704372" y="1693314"/>
                  </a:lnTo>
                  <a:lnTo>
                    <a:pt x="2761139" y="1742967"/>
                  </a:lnTo>
                  <a:lnTo>
                    <a:pt x="2723573" y="1743855"/>
                  </a:lnTo>
                  <a:lnTo>
                    <a:pt x="2707644" y="1746794"/>
                  </a:lnTo>
                  <a:close/>
                </a:path>
                <a:path w="3091815" h="4041775">
                  <a:moveTo>
                    <a:pt x="1439852" y="1127172"/>
                  </a:moveTo>
                  <a:lnTo>
                    <a:pt x="1189956" y="908588"/>
                  </a:lnTo>
                  <a:lnTo>
                    <a:pt x="1139863" y="831026"/>
                  </a:lnTo>
                  <a:lnTo>
                    <a:pt x="1124054" y="783453"/>
                  </a:lnTo>
                  <a:lnTo>
                    <a:pt x="1100372" y="745865"/>
                  </a:lnTo>
                  <a:lnTo>
                    <a:pt x="1085468" y="699083"/>
                  </a:lnTo>
                  <a:lnTo>
                    <a:pt x="1042535" y="560292"/>
                  </a:lnTo>
                  <a:lnTo>
                    <a:pt x="1031400" y="449316"/>
                  </a:lnTo>
                  <a:lnTo>
                    <a:pt x="1029329" y="396886"/>
                  </a:lnTo>
                  <a:lnTo>
                    <a:pt x="1022044" y="356768"/>
                  </a:lnTo>
                  <a:lnTo>
                    <a:pt x="1024908" y="308655"/>
                  </a:lnTo>
                  <a:lnTo>
                    <a:pt x="1028201" y="260917"/>
                  </a:lnTo>
                  <a:lnTo>
                    <a:pt x="1030564" y="212365"/>
                  </a:lnTo>
                  <a:lnTo>
                    <a:pt x="1039000" y="152252"/>
                  </a:lnTo>
                  <a:lnTo>
                    <a:pt x="1038527" y="118093"/>
                  </a:lnTo>
                  <a:lnTo>
                    <a:pt x="1045648" y="73704"/>
                  </a:lnTo>
                  <a:lnTo>
                    <a:pt x="1045766" y="40061"/>
                  </a:lnTo>
                  <a:lnTo>
                    <a:pt x="1041004" y="19023"/>
                  </a:lnTo>
                  <a:lnTo>
                    <a:pt x="1043150" y="4027"/>
                  </a:lnTo>
                  <a:lnTo>
                    <a:pt x="1154568" y="247"/>
                  </a:lnTo>
                  <a:lnTo>
                    <a:pt x="1223671" y="77564"/>
                  </a:lnTo>
                  <a:lnTo>
                    <a:pt x="1260429" y="126589"/>
                  </a:lnTo>
                  <a:lnTo>
                    <a:pt x="1293079" y="172021"/>
                  </a:lnTo>
                  <a:lnTo>
                    <a:pt x="1330679" y="204910"/>
                  </a:lnTo>
                  <a:lnTo>
                    <a:pt x="1357205" y="244984"/>
                  </a:lnTo>
                  <a:lnTo>
                    <a:pt x="1381713" y="283295"/>
                  </a:lnTo>
                  <a:lnTo>
                    <a:pt x="1404902" y="320451"/>
                  </a:lnTo>
                  <a:lnTo>
                    <a:pt x="1120446" y="71638"/>
                  </a:lnTo>
                  <a:lnTo>
                    <a:pt x="1115813" y="84458"/>
                  </a:lnTo>
                  <a:lnTo>
                    <a:pt x="1107840" y="128103"/>
                  </a:lnTo>
                  <a:lnTo>
                    <a:pt x="1100202" y="188913"/>
                  </a:lnTo>
                  <a:lnTo>
                    <a:pt x="1088212" y="262790"/>
                  </a:lnTo>
                  <a:lnTo>
                    <a:pt x="1092267" y="316955"/>
                  </a:lnTo>
                  <a:lnTo>
                    <a:pt x="1086784" y="379650"/>
                  </a:lnTo>
                  <a:lnTo>
                    <a:pt x="1091179" y="434113"/>
                  </a:lnTo>
                  <a:lnTo>
                    <a:pt x="1096868" y="489707"/>
                  </a:lnTo>
                  <a:lnTo>
                    <a:pt x="1103628" y="546239"/>
                  </a:lnTo>
                  <a:lnTo>
                    <a:pt x="1119598" y="593954"/>
                  </a:lnTo>
                  <a:lnTo>
                    <a:pt x="1187517" y="788345"/>
                  </a:lnTo>
                  <a:lnTo>
                    <a:pt x="1237506" y="865816"/>
                  </a:lnTo>
                  <a:lnTo>
                    <a:pt x="1326590" y="943737"/>
                  </a:lnTo>
                  <a:lnTo>
                    <a:pt x="1360024" y="989855"/>
                  </a:lnTo>
                  <a:lnTo>
                    <a:pt x="1593133" y="1193755"/>
                  </a:lnTo>
                  <a:lnTo>
                    <a:pt x="1578180" y="1231293"/>
                  </a:lnTo>
                  <a:lnTo>
                    <a:pt x="1490138" y="1154284"/>
                  </a:lnTo>
                  <a:lnTo>
                    <a:pt x="1439852" y="1127172"/>
                  </a:lnTo>
                  <a:close/>
                </a:path>
                <a:path w="3091815" h="4041775">
                  <a:moveTo>
                    <a:pt x="1521903" y="1553271"/>
                  </a:moveTo>
                  <a:lnTo>
                    <a:pt x="1469764" y="1507665"/>
                  </a:lnTo>
                  <a:lnTo>
                    <a:pt x="1491145" y="1492621"/>
                  </a:lnTo>
                  <a:lnTo>
                    <a:pt x="1522348" y="1469296"/>
                  </a:lnTo>
                  <a:lnTo>
                    <a:pt x="1563752" y="1438020"/>
                  </a:lnTo>
                  <a:lnTo>
                    <a:pt x="1606870" y="1408244"/>
                  </a:lnTo>
                  <a:lnTo>
                    <a:pt x="1643250" y="1389448"/>
                  </a:lnTo>
                  <a:lnTo>
                    <a:pt x="1689524" y="1362432"/>
                  </a:lnTo>
                  <a:lnTo>
                    <a:pt x="1737237" y="1336675"/>
                  </a:lnTo>
                  <a:lnTo>
                    <a:pt x="1786297" y="1312097"/>
                  </a:lnTo>
                  <a:lnTo>
                    <a:pt x="1836614" y="1288617"/>
                  </a:lnTo>
                  <a:lnTo>
                    <a:pt x="1879734" y="1275715"/>
                  </a:lnTo>
                  <a:lnTo>
                    <a:pt x="1932287" y="1254192"/>
                  </a:lnTo>
                  <a:lnTo>
                    <a:pt x="1977460" y="1243086"/>
                  </a:lnTo>
                  <a:lnTo>
                    <a:pt x="2017360" y="1227368"/>
                  </a:lnTo>
                  <a:lnTo>
                    <a:pt x="2062060" y="1215849"/>
                  </a:lnTo>
                  <a:lnTo>
                    <a:pt x="2109001" y="1206290"/>
                  </a:lnTo>
                  <a:lnTo>
                    <a:pt x="2155622" y="1196450"/>
                  </a:lnTo>
                  <a:lnTo>
                    <a:pt x="2229347" y="1176573"/>
                  </a:lnTo>
                  <a:lnTo>
                    <a:pt x="2279098" y="1169472"/>
                  </a:lnTo>
                  <a:lnTo>
                    <a:pt x="2323242" y="1157466"/>
                  </a:lnTo>
                  <a:lnTo>
                    <a:pt x="2363420" y="1141991"/>
                  </a:lnTo>
                  <a:lnTo>
                    <a:pt x="2392914" y="1134044"/>
                  </a:lnTo>
                  <a:lnTo>
                    <a:pt x="2418024" y="1122262"/>
                  </a:lnTo>
                  <a:lnTo>
                    <a:pt x="2424640" y="1128049"/>
                  </a:lnTo>
                  <a:lnTo>
                    <a:pt x="2439267" y="1123970"/>
                  </a:lnTo>
                  <a:lnTo>
                    <a:pt x="2462323" y="1144137"/>
                  </a:lnTo>
                  <a:lnTo>
                    <a:pt x="2457263" y="1156584"/>
                  </a:lnTo>
                  <a:lnTo>
                    <a:pt x="2451480" y="1168398"/>
                  </a:lnTo>
                  <a:lnTo>
                    <a:pt x="2428184" y="1198641"/>
                  </a:lnTo>
                  <a:lnTo>
                    <a:pt x="2395767" y="1237777"/>
                  </a:lnTo>
                  <a:lnTo>
                    <a:pt x="2387465" y="1247388"/>
                  </a:lnTo>
                  <a:lnTo>
                    <a:pt x="2345369" y="1210566"/>
                  </a:lnTo>
                  <a:lnTo>
                    <a:pt x="2209166" y="1243286"/>
                  </a:lnTo>
                  <a:lnTo>
                    <a:pt x="2158360" y="1249463"/>
                  </a:lnTo>
                  <a:lnTo>
                    <a:pt x="2100017" y="1265923"/>
                  </a:lnTo>
                  <a:lnTo>
                    <a:pt x="2053701" y="1276029"/>
                  </a:lnTo>
                  <a:lnTo>
                    <a:pt x="2013889" y="1291823"/>
                  </a:lnTo>
                  <a:lnTo>
                    <a:pt x="1970351" y="1304360"/>
                  </a:lnTo>
                  <a:lnTo>
                    <a:pt x="1927586" y="1317571"/>
                  </a:lnTo>
                  <a:lnTo>
                    <a:pt x="1877316" y="1341092"/>
                  </a:lnTo>
                  <a:lnTo>
                    <a:pt x="1836349" y="1355877"/>
                  </a:lnTo>
                  <a:lnTo>
                    <a:pt x="1788047" y="1381119"/>
                  </a:lnTo>
                  <a:lnTo>
                    <a:pt x="1740857" y="1407333"/>
                  </a:lnTo>
                  <a:lnTo>
                    <a:pt x="1694863" y="1434593"/>
                  </a:lnTo>
                  <a:lnTo>
                    <a:pt x="1658512" y="1453416"/>
                  </a:lnTo>
                  <a:lnTo>
                    <a:pt x="1615166" y="1482992"/>
                  </a:lnTo>
                  <a:lnTo>
                    <a:pt x="1573271" y="1513838"/>
                  </a:lnTo>
                  <a:lnTo>
                    <a:pt x="1541272" y="1536467"/>
                  </a:lnTo>
                  <a:lnTo>
                    <a:pt x="1521903" y="1553271"/>
                  </a:lnTo>
                  <a:close/>
                </a:path>
                <a:path w="3091815" h="4041775">
                  <a:moveTo>
                    <a:pt x="2761139" y="1742967"/>
                  </a:moveTo>
                  <a:lnTo>
                    <a:pt x="2705363" y="1694180"/>
                  </a:lnTo>
                  <a:lnTo>
                    <a:pt x="2719107" y="1689329"/>
                  </a:lnTo>
                  <a:lnTo>
                    <a:pt x="2728041" y="1697144"/>
                  </a:lnTo>
                  <a:lnTo>
                    <a:pt x="2856324" y="1691243"/>
                  </a:lnTo>
                  <a:lnTo>
                    <a:pt x="2950822" y="1706408"/>
                  </a:lnTo>
                  <a:lnTo>
                    <a:pt x="2996325" y="1712465"/>
                  </a:lnTo>
                  <a:lnTo>
                    <a:pt x="3039146" y="1716174"/>
                  </a:lnTo>
                  <a:lnTo>
                    <a:pt x="3064723" y="1721674"/>
                  </a:lnTo>
                  <a:lnTo>
                    <a:pt x="3091610" y="1745191"/>
                  </a:lnTo>
                  <a:lnTo>
                    <a:pt x="3078473" y="1750574"/>
                  </a:lnTo>
                  <a:lnTo>
                    <a:pt x="3057106" y="1748757"/>
                  </a:lnTo>
                  <a:lnTo>
                    <a:pt x="3021127" y="1751032"/>
                  </a:lnTo>
                  <a:lnTo>
                    <a:pt x="2989238" y="1740011"/>
                  </a:lnTo>
                  <a:lnTo>
                    <a:pt x="2937742" y="1745586"/>
                  </a:lnTo>
                  <a:lnTo>
                    <a:pt x="2892069" y="1739382"/>
                  </a:lnTo>
                  <a:lnTo>
                    <a:pt x="2836381" y="1741290"/>
                  </a:lnTo>
                  <a:lnTo>
                    <a:pt x="2761139" y="1742967"/>
                  </a:lnTo>
                  <a:close/>
                </a:path>
                <a:path w="3091815" h="4041775">
                  <a:moveTo>
                    <a:pt x="1593133" y="1193755"/>
                  </a:moveTo>
                  <a:lnTo>
                    <a:pt x="1404537" y="1028790"/>
                  </a:lnTo>
                  <a:lnTo>
                    <a:pt x="1520290" y="1113166"/>
                  </a:lnTo>
                  <a:lnTo>
                    <a:pt x="1516461" y="1042326"/>
                  </a:lnTo>
                  <a:lnTo>
                    <a:pt x="1517261" y="992407"/>
                  </a:lnTo>
                  <a:lnTo>
                    <a:pt x="1514828" y="939661"/>
                  </a:lnTo>
                  <a:lnTo>
                    <a:pt x="1510480" y="885238"/>
                  </a:lnTo>
                  <a:lnTo>
                    <a:pt x="1505533" y="830293"/>
                  </a:lnTo>
                  <a:lnTo>
                    <a:pt x="1501306" y="775977"/>
                  </a:lnTo>
                  <a:lnTo>
                    <a:pt x="1499116" y="723443"/>
                  </a:lnTo>
                  <a:lnTo>
                    <a:pt x="1483557" y="692961"/>
                  </a:lnTo>
                  <a:lnTo>
                    <a:pt x="1475637" y="635415"/>
                  </a:lnTo>
                  <a:lnTo>
                    <a:pt x="1458414" y="586604"/>
                  </a:lnTo>
                  <a:lnTo>
                    <a:pt x="1440388" y="537091"/>
                  </a:lnTo>
                  <a:lnTo>
                    <a:pt x="1421696" y="486996"/>
                  </a:lnTo>
                  <a:lnTo>
                    <a:pt x="1394115" y="445998"/>
                  </a:lnTo>
                  <a:lnTo>
                    <a:pt x="1374506" y="395100"/>
                  </a:lnTo>
                  <a:lnTo>
                    <a:pt x="1317945" y="311881"/>
                  </a:lnTo>
                  <a:lnTo>
                    <a:pt x="1292271" y="272551"/>
                  </a:lnTo>
                  <a:lnTo>
                    <a:pt x="1254941" y="223026"/>
                  </a:lnTo>
                  <a:lnTo>
                    <a:pt x="1213362" y="169784"/>
                  </a:lnTo>
                  <a:lnTo>
                    <a:pt x="1166576" y="128860"/>
                  </a:lnTo>
                  <a:lnTo>
                    <a:pt x="1138710" y="87613"/>
                  </a:lnTo>
                  <a:lnTo>
                    <a:pt x="1404902" y="320451"/>
                  </a:lnTo>
                  <a:lnTo>
                    <a:pt x="1450108" y="393738"/>
                  </a:lnTo>
                  <a:lnTo>
                    <a:pt x="1465158" y="440648"/>
                  </a:lnTo>
                  <a:lnTo>
                    <a:pt x="1490038" y="479283"/>
                  </a:lnTo>
                  <a:lnTo>
                    <a:pt x="1508604" y="529268"/>
                  </a:lnTo>
                  <a:lnTo>
                    <a:pt x="1525604" y="577884"/>
                  </a:lnTo>
                  <a:lnTo>
                    <a:pt x="1541153" y="625230"/>
                  </a:lnTo>
                  <a:lnTo>
                    <a:pt x="1555365" y="671407"/>
                  </a:lnTo>
                  <a:lnTo>
                    <a:pt x="1559995" y="726075"/>
                  </a:lnTo>
                  <a:lnTo>
                    <a:pt x="1571879" y="770216"/>
                  </a:lnTo>
                  <a:lnTo>
                    <a:pt x="1574409" y="823047"/>
                  </a:lnTo>
                  <a:lnTo>
                    <a:pt x="1584422" y="865552"/>
                  </a:lnTo>
                  <a:lnTo>
                    <a:pt x="1585311" y="916948"/>
                  </a:lnTo>
                  <a:lnTo>
                    <a:pt x="1582541" y="998889"/>
                  </a:lnTo>
                  <a:lnTo>
                    <a:pt x="1639861" y="1049026"/>
                  </a:lnTo>
                  <a:lnTo>
                    <a:pt x="1626318" y="1087798"/>
                  </a:lnTo>
                  <a:lnTo>
                    <a:pt x="1615622" y="1129061"/>
                  </a:lnTo>
                  <a:lnTo>
                    <a:pt x="1598118" y="1181242"/>
                  </a:lnTo>
                  <a:lnTo>
                    <a:pt x="1593133" y="1193755"/>
                  </a:lnTo>
                  <a:close/>
                </a:path>
                <a:path w="3091815" h="4041775">
                  <a:moveTo>
                    <a:pt x="1499996" y="1685964"/>
                  </a:moveTo>
                  <a:lnTo>
                    <a:pt x="1437168" y="1631009"/>
                  </a:lnTo>
                  <a:lnTo>
                    <a:pt x="1687505" y="1613758"/>
                  </a:lnTo>
                  <a:lnTo>
                    <a:pt x="1746081" y="1614376"/>
                  </a:lnTo>
                  <a:lnTo>
                    <a:pt x="1796394" y="1607766"/>
                  </a:lnTo>
                  <a:lnTo>
                    <a:pt x="1826460" y="1600319"/>
                  </a:lnTo>
                  <a:lnTo>
                    <a:pt x="1860665" y="1596493"/>
                  </a:lnTo>
                  <a:lnTo>
                    <a:pt x="1901194" y="1581324"/>
                  </a:lnTo>
                  <a:lnTo>
                    <a:pt x="1931430" y="1574027"/>
                  </a:lnTo>
                  <a:lnTo>
                    <a:pt x="1968206" y="1555576"/>
                  </a:lnTo>
                  <a:lnTo>
                    <a:pt x="2003267" y="1535625"/>
                  </a:lnTo>
                  <a:lnTo>
                    <a:pt x="2045083" y="1504710"/>
                  </a:lnTo>
                  <a:lnTo>
                    <a:pt x="2077038" y="1482043"/>
                  </a:lnTo>
                  <a:lnTo>
                    <a:pt x="2124326" y="1439041"/>
                  </a:lnTo>
                  <a:lnTo>
                    <a:pt x="2161968" y="1404475"/>
                  </a:lnTo>
                  <a:lnTo>
                    <a:pt x="2206797" y="1359323"/>
                  </a:lnTo>
                  <a:lnTo>
                    <a:pt x="2250558" y="1313237"/>
                  </a:lnTo>
                  <a:lnTo>
                    <a:pt x="2345369" y="1210566"/>
                  </a:lnTo>
                  <a:lnTo>
                    <a:pt x="2387465" y="1247388"/>
                  </a:lnTo>
                  <a:lnTo>
                    <a:pt x="2362559" y="1276221"/>
                  </a:lnTo>
                  <a:lnTo>
                    <a:pt x="2312043" y="1333271"/>
                  </a:lnTo>
                  <a:lnTo>
                    <a:pt x="2269154" y="1380121"/>
                  </a:lnTo>
                  <a:lnTo>
                    <a:pt x="2225618" y="1426404"/>
                  </a:lnTo>
                  <a:lnTo>
                    <a:pt x="2189827" y="1462589"/>
                  </a:lnTo>
                  <a:lnTo>
                    <a:pt x="2153445" y="1498257"/>
                  </a:lnTo>
                  <a:lnTo>
                    <a:pt x="2114715" y="1531871"/>
                  </a:lnTo>
                  <a:lnTo>
                    <a:pt x="2083032" y="1554777"/>
                  </a:lnTo>
                  <a:lnTo>
                    <a:pt x="2049830" y="1576354"/>
                  </a:lnTo>
                  <a:lnTo>
                    <a:pt x="2006544" y="1605983"/>
                  </a:lnTo>
                  <a:lnTo>
                    <a:pt x="1969692" y="1624367"/>
                  </a:lnTo>
                  <a:lnTo>
                    <a:pt x="1930708" y="1640887"/>
                  </a:lnTo>
                  <a:lnTo>
                    <a:pt x="1889389" y="1655363"/>
                  </a:lnTo>
                  <a:lnTo>
                    <a:pt x="1853890" y="1658058"/>
                  </a:lnTo>
                  <a:lnTo>
                    <a:pt x="1807285" y="1667911"/>
                  </a:lnTo>
                  <a:lnTo>
                    <a:pt x="1757731" y="1675184"/>
                  </a:lnTo>
                  <a:lnTo>
                    <a:pt x="1705023" y="1679700"/>
                  </a:lnTo>
                  <a:lnTo>
                    <a:pt x="1648957" y="1681278"/>
                  </a:lnTo>
                  <a:lnTo>
                    <a:pt x="1580968" y="1689299"/>
                  </a:lnTo>
                  <a:lnTo>
                    <a:pt x="1517574" y="1684467"/>
                  </a:lnTo>
                  <a:lnTo>
                    <a:pt x="1499996" y="1685964"/>
                  </a:lnTo>
                  <a:close/>
                </a:path>
                <a:path w="3091815" h="4041775">
                  <a:moveTo>
                    <a:pt x="1077505" y="2278164"/>
                  </a:moveTo>
                  <a:lnTo>
                    <a:pt x="1022318" y="2229892"/>
                  </a:lnTo>
                  <a:lnTo>
                    <a:pt x="1030179" y="2219895"/>
                  </a:lnTo>
                  <a:lnTo>
                    <a:pt x="1043801" y="2198064"/>
                  </a:lnTo>
                  <a:lnTo>
                    <a:pt x="1055148" y="2174244"/>
                  </a:lnTo>
                  <a:lnTo>
                    <a:pt x="1081271" y="2129602"/>
                  </a:lnTo>
                  <a:lnTo>
                    <a:pt x="1105774" y="2083543"/>
                  </a:lnTo>
                  <a:lnTo>
                    <a:pt x="1128982" y="2036353"/>
                  </a:lnTo>
                  <a:lnTo>
                    <a:pt x="1159585" y="1978757"/>
                  </a:lnTo>
                  <a:lnTo>
                    <a:pt x="1189547" y="1920600"/>
                  </a:lnTo>
                  <a:lnTo>
                    <a:pt x="1227557" y="1852610"/>
                  </a:lnTo>
                  <a:lnTo>
                    <a:pt x="1257218" y="1794191"/>
                  </a:lnTo>
                  <a:lnTo>
                    <a:pt x="1278857" y="1745627"/>
                  </a:lnTo>
                  <a:lnTo>
                    <a:pt x="1309524" y="1688087"/>
                  </a:lnTo>
                  <a:lnTo>
                    <a:pt x="1324461" y="1650534"/>
                  </a:lnTo>
                  <a:lnTo>
                    <a:pt x="1360102" y="1580472"/>
                  </a:lnTo>
                  <a:lnTo>
                    <a:pt x="1387142" y="1519760"/>
                  </a:lnTo>
                  <a:lnTo>
                    <a:pt x="1414247" y="1459104"/>
                  </a:lnTo>
                  <a:lnTo>
                    <a:pt x="1433362" y="1408333"/>
                  </a:lnTo>
                  <a:lnTo>
                    <a:pt x="1461516" y="1348595"/>
                  </a:lnTo>
                  <a:lnTo>
                    <a:pt x="1473931" y="1308836"/>
                  </a:lnTo>
                  <a:lnTo>
                    <a:pt x="1495997" y="1260646"/>
                  </a:lnTo>
                  <a:lnTo>
                    <a:pt x="1502936" y="1232969"/>
                  </a:lnTo>
                  <a:lnTo>
                    <a:pt x="1511777" y="1206957"/>
                  </a:lnTo>
                  <a:lnTo>
                    <a:pt x="1514464" y="1192435"/>
                  </a:lnTo>
                  <a:lnTo>
                    <a:pt x="1512432" y="1173784"/>
                  </a:lnTo>
                  <a:lnTo>
                    <a:pt x="1578180" y="1231293"/>
                  </a:lnTo>
                  <a:lnTo>
                    <a:pt x="1548272" y="1306370"/>
                  </a:lnTo>
                  <a:lnTo>
                    <a:pt x="1530761" y="1358545"/>
                  </a:lnTo>
                  <a:lnTo>
                    <a:pt x="1511355" y="1409062"/>
                  </a:lnTo>
                  <a:lnTo>
                    <a:pt x="1489109" y="1457095"/>
                  </a:lnTo>
                  <a:lnTo>
                    <a:pt x="1479800" y="1482697"/>
                  </a:lnTo>
                  <a:lnTo>
                    <a:pt x="1474120" y="1494602"/>
                  </a:lnTo>
                  <a:lnTo>
                    <a:pt x="1466798" y="1505071"/>
                  </a:lnTo>
                  <a:lnTo>
                    <a:pt x="1521903" y="1553271"/>
                  </a:lnTo>
                  <a:lnTo>
                    <a:pt x="1502534" y="1570074"/>
                  </a:lnTo>
                  <a:lnTo>
                    <a:pt x="1473862" y="1595614"/>
                  </a:lnTo>
                  <a:lnTo>
                    <a:pt x="1437168" y="1631009"/>
                  </a:lnTo>
                  <a:lnTo>
                    <a:pt x="1499996" y="1685964"/>
                  </a:lnTo>
                  <a:lnTo>
                    <a:pt x="1464840" y="1688958"/>
                  </a:lnTo>
                  <a:lnTo>
                    <a:pt x="1425481" y="1688278"/>
                  </a:lnTo>
                  <a:lnTo>
                    <a:pt x="1401829" y="1684462"/>
                  </a:lnTo>
                  <a:lnTo>
                    <a:pt x="1387853" y="1689110"/>
                  </a:lnTo>
                  <a:lnTo>
                    <a:pt x="1381191" y="1700156"/>
                  </a:lnTo>
                  <a:lnTo>
                    <a:pt x="1369098" y="1723323"/>
                  </a:lnTo>
                  <a:lnTo>
                    <a:pt x="1359228" y="1748436"/>
                  </a:lnTo>
                  <a:lnTo>
                    <a:pt x="1334157" y="1793997"/>
                  </a:lnTo>
                  <a:lnTo>
                    <a:pt x="1310520" y="1840813"/>
                  </a:lnTo>
                  <a:lnTo>
                    <a:pt x="1295110" y="1877953"/>
                  </a:lnTo>
                  <a:lnTo>
                    <a:pt x="1271193" y="1924524"/>
                  </a:lnTo>
                  <a:lnTo>
                    <a:pt x="1247116" y="1970956"/>
                  </a:lnTo>
                  <a:lnTo>
                    <a:pt x="1222869" y="2017238"/>
                  </a:lnTo>
                  <a:lnTo>
                    <a:pt x="1190077" y="2072919"/>
                  </a:lnTo>
                  <a:lnTo>
                    <a:pt x="1165450" y="2118869"/>
                  </a:lnTo>
                  <a:lnTo>
                    <a:pt x="1140615" y="2164638"/>
                  </a:lnTo>
                  <a:lnTo>
                    <a:pt x="1115560" y="2210213"/>
                  </a:lnTo>
                  <a:lnTo>
                    <a:pt x="1090272" y="2255585"/>
                  </a:lnTo>
                  <a:lnTo>
                    <a:pt x="1077505" y="2278164"/>
                  </a:lnTo>
                  <a:close/>
                </a:path>
                <a:path w="3091815" h="4041775">
                  <a:moveTo>
                    <a:pt x="1324246" y="1042924"/>
                  </a:moveTo>
                  <a:lnTo>
                    <a:pt x="1287276" y="1010586"/>
                  </a:lnTo>
                  <a:lnTo>
                    <a:pt x="1259587" y="969494"/>
                  </a:lnTo>
                  <a:lnTo>
                    <a:pt x="1370568" y="1066569"/>
                  </a:lnTo>
                  <a:lnTo>
                    <a:pt x="1324246" y="1042924"/>
                  </a:lnTo>
                  <a:close/>
                </a:path>
                <a:path w="3091815" h="4041775">
                  <a:moveTo>
                    <a:pt x="1649957" y="2205210"/>
                  </a:moveTo>
                  <a:lnTo>
                    <a:pt x="1594415" y="2156627"/>
                  </a:lnTo>
                  <a:lnTo>
                    <a:pt x="1607776" y="2151441"/>
                  </a:lnTo>
                  <a:lnTo>
                    <a:pt x="1623542" y="2148359"/>
                  </a:lnTo>
                  <a:lnTo>
                    <a:pt x="1649315" y="2137157"/>
                  </a:lnTo>
                  <a:lnTo>
                    <a:pt x="1698061" y="2129176"/>
                  </a:lnTo>
                  <a:lnTo>
                    <a:pt x="1750812" y="2124699"/>
                  </a:lnTo>
                  <a:lnTo>
                    <a:pt x="1807817" y="2123942"/>
                  </a:lnTo>
                  <a:lnTo>
                    <a:pt x="1869322" y="2127123"/>
                  </a:lnTo>
                  <a:lnTo>
                    <a:pt x="1903686" y="2140308"/>
                  </a:lnTo>
                  <a:lnTo>
                    <a:pt x="1965644" y="2143884"/>
                  </a:lnTo>
                  <a:lnTo>
                    <a:pt x="2025863" y="2162812"/>
                  </a:lnTo>
                  <a:lnTo>
                    <a:pt x="2096815" y="2174255"/>
                  </a:lnTo>
                  <a:lnTo>
                    <a:pt x="2157529" y="2193615"/>
                  </a:lnTo>
                  <a:lnTo>
                    <a:pt x="2212115" y="2207616"/>
                  </a:lnTo>
                  <a:lnTo>
                    <a:pt x="2247962" y="2222099"/>
                  </a:lnTo>
                  <a:lnTo>
                    <a:pt x="2269183" y="2223788"/>
                  </a:lnTo>
                  <a:lnTo>
                    <a:pt x="2277087" y="2230701"/>
                  </a:lnTo>
                  <a:lnTo>
                    <a:pt x="2274975" y="2245727"/>
                  </a:lnTo>
                  <a:lnTo>
                    <a:pt x="2279083" y="2249320"/>
                  </a:lnTo>
                  <a:lnTo>
                    <a:pt x="2272199" y="2260171"/>
                  </a:lnTo>
                  <a:lnTo>
                    <a:pt x="2250535" y="2274967"/>
                  </a:lnTo>
                  <a:lnTo>
                    <a:pt x="2174960" y="2293226"/>
                  </a:lnTo>
                  <a:lnTo>
                    <a:pt x="2121006" y="2246033"/>
                  </a:lnTo>
                  <a:lnTo>
                    <a:pt x="2023444" y="2228187"/>
                  </a:lnTo>
                  <a:lnTo>
                    <a:pt x="1960875" y="2207204"/>
                  </a:lnTo>
                  <a:lnTo>
                    <a:pt x="1896674" y="2201666"/>
                  </a:lnTo>
                  <a:lnTo>
                    <a:pt x="1846662" y="2191666"/>
                  </a:lnTo>
                  <a:lnTo>
                    <a:pt x="1801574" y="2185973"/>
                  </a:lnTo>
                  <a:lnTo>
                    <a:pt x="1760508" y="2183799"/>
                  </a:lnTo>
                  <a:lnTo>
                    <a:pt x="1714201" y="2193913"/>
                  </a:lnTo>
                  <a:lnTo>
                    <a:pt x="1678473" y="2196407"/>
                  </a:lnTo>
                  <a:lnTo>
                    <a:pt x="1649957" y="2205210"/>
                  </a:lnTo>
                  <a:close/>
                </a:path>
                <a:path w="3091815" h="4041775">
                  <a:moveTo>
                    <a:pt x="738564" y="3010935"/>
                  </a:moveTo>
                  <a:lnTo>
                    <a:pt x="684278" y="2963452"/>
                  </a:lnTo>
                  <a:lnTo>
                    <a:pt x="760434" y="2928828"/>
                  </a:lnTo>
                  <a:lnTo>
                    <a:pt x="802828" y="2915291"/>
                  </a:lnTo>
                  <a:lnTo>
                    <a:pt x="855190" y="2893601"/>
                  </a:lnTo>
                  <a:lnTo>
                    <a:pt x="900801" y="2882878"/>
                  </a:lnTo>
                  <a:lnTo>
                    <a:pt x="948028" y="2873569"/>
                  </a:lnTo>
                  <a:lnTo>
                    <a:pt x="988513" y="2875236"/>
                  </a:lnTo>
                  <a:lnTo>
                    <a:pt x="1038983" y="2868763"/>
                  </a:lnTo>
                  <a:lnTo>
                    <a:pt x="1082720" y="2873274"/>
                  </a:lnTo>
                  <a:lnTo>
                    <a:pt x="1128088" y="2879212"/>
                  </a:lnTo>
                  <a:lnTo>
                    <a:pt x="1165206" y="2877933"/>
                  </a:lnTo>
                  <a:lnTo>
                    <a:pt x="1203499" y="2894555"/>
                  </a:lnTo>
                  <a:lnTo>
                    <a:pt x="1255672" y="2906445"/>
                  </a:lnTo>
                  <a:lnTo>
                    <a:pt x="1309344" y="2919646"/>
                  </a:lnTo>
                  <a:lnTo>
                    <a:pt x="1361108" y="2931178"/>
                  </a:lnTo>
                  <a:lnTo>
                    <a:pt x="1408123" y="2938557"/>
                  </a:lnTo>
                  <a:lnTo>
                    <a:pt x="1438797" y="2948514"/>
                  </a:lnTo>
                  <a:lnTo>
                    <a:pt x="1458260" y="2948665"/>
                  </a:lnTo>
                  <a:lnTo>
                    <a:pt x="1463073" y="2952876"/>
                  </a:lnTo>
                  <a:lnTo>
                    <a:pt x="1476449" y="2947703"/>
                  </a:lnTo>
                  <a:lnTo>
                    <a:pt x="1489516" y="2942259"/>
                  </a:lnTo>
                  <a:lnTo>
                    <a:pt x="1501761" y="2936097"/>
                  </a:lnTo>
                  <a:lnTo>
                    <a:pt x="1546758" y="2907964"/>
                  </a:lnTo>
                  <a:lnTo>
                    <a:pt x="1584615" y="2890460"/>
                  </a:lnTo>
                  <a:lnTo>
                    <a:pt x="1631978" y="2864397"/>
                  </a:lnTo>
                  <a:lnTo>
                    <a:pt x="1680406" y="2839265"/>
                  </a:lnTo>
                  <a:lnTo>
                    <a:pt x="1721460" y="2824556"/>
                  </a:lnTo>
                  <a:lnTo>
                    <a:pt x="1771783" y="2801083"/>
                  </a:lnTo>
                  <a:lnTo>
                    <a:pt x="1822936" y="2778334"/>
                  </a:lnTo>
                  <a:lnTo>
                    <a:pt x="1866478" y="2765802"/>
                  </a:lnTo>
                  <a:lnTo>
                    <a:pt x="1919053" y="2744299"/>
                  </a:lnTo>
                  <a:lnTo>
                    <a:pt x="1963861" y="2732874"/>
                  </a:lnTo>
                  <a:lnTo>
                    <a:pt x="2009184" y="2721899"/>
                  </a:lnTo>
                  <a:lnTo>
                    <a:pt x="2063305" y="2701747"/>
                  </a:lnTo>
                  <a:lnTo>
                    <a:pt x="2109423" y="2691467"/>
                  </a:lnTo>
                  <a:lnTo>
                    <a:pt x="2155819" y="2681432"/>
                  </a:lnTo>
                  <a:lnTo>
                    <a:pt x="2207254" y="2675803"/>
                  </a:lnTo>
                  <a:lnTo>
                    <a:pt x="2261187" y="2672360"/>
                  </a:lnTo>
                  <a:lnTo>
                    <a:pt x="2325322" y="2660967"/>
                  </a:lnTo>
                  <a:lnTo>
                    <a:pt x="2382276" y="2660167"/>
                  </a:lnTo>
                  <a:lnTo>
                    <a:pt x="2497095" y="2659361"/>
                  </a:lnTo>
                  <a:lnTo>
                    <a:pt x="2553641" y="2658203"/>
                  </a:lnTo>
                  <a:lnTo>
                    <a:pt x="2600372" y="2665333"/>
                  </a:lnTo>
                  <a:lnTo>
                    <a:pt x="2644991" y="2670616"/>
                  </a:lnTo>
                  <a:lnTo>
                    <a:pt x="2686839" y="2673475"/>
                  </a:lnTo>
                  <a:lnTo>
                    <a:pt x="2716896" y="2682893"/>
                  </a:lnTo>
                  <a:lnTo>
                    <a:pt x="2740159" y="2703240"/>
                  </a:lnTo>
                  <a:lnTo>
                    <a:pt x="2728852" y="2710223"/>
                  </a:lnTo>
                  <a:lnTo>
                    <a:pt x="2712118" y="2712459"/>
                  </a:lnTo>
                  <a:lnTo>
                    <a:pt x="2690650" y="2710554"/>
                  </a:lnTo>
                  <a:lnTo>
                    <a:pt x="2656782" y="2714675"/>
                  </a:lnTo>
                  <a:lnTo>
                    <a:pt x="2609572" y="2707126"/>
                  </a:lnTo>
                  <a:lnTo>
                    <a:pt x="2554970" y="2709984"/>
                  </a:lnTo>
                  <a:lnTo>
                    <a:pt x="2501291" y="2713650"/>
                  </a:lnTo>
                  <a:lnTo>
                    <a:pt x="2456846" y="2708519"/>
                  </a:lnTo>
                  <a:lnTo>
                    <a:pt x="2404864" y="2713670"/>
                  </a:lnTo>
                  <a:lnTo>
                    <a:pt x="2353658" y="2719498"/>
                  </a:lnTo>
                  <a:lnTo>
                    <a:pt x="2303179" y="2725963"/>
                  </a:lnTo>
                  <a:lnTo>
                    <a:pt x="2253379" y="2733021"/>
                  </a:lnTo>
                  <a:lnTo>
                    <a:pt x="2204208" y="2740630"/>
                  </a:lnTo>
                  <a:lnTo>
                    <a:pt x="2147257" y="2758307"/>
                  </a:lnTo>
                  <a:lnTo>
                    <a:pt x="2099199" y="2766889"/>
                  </a:lnTo>
                  <a:lnTo>
                    <a:pt x="2051625" y="2775895"/>
                  </a:lnTo>
                  <a:lnTo>
                    <a:pt x="1996124" y="2794840"/>
                  </a:lnTo>
                  <a:lnTo>
                    <a:pt x="1952596" y="2807384"/>
                  </a:lnTo>
                  <a:lnTo>
                    <a:pt x="1897850" y="2826989"/>
                  </a:lnTo>
                  <a:lnTo>
                    <a:pt x="1833912" y="2855427"/>
                  </a:lnTo>
                  <a:lnTo>
                    <a:pt x="1779536" y="2875356"/>
                  </a:lnTo>
                  <a:lnTo>
                    <a:pt x="1728389" y="2898108"/>
                  </a:lnTo>
                  <a:lnTo>
                    <a:pt x="1690860" y="2915900"/>
                  </a:lnTo>
                  <a:lnTo>
                    <a:pt x="1656085" y="2936102"/>
                  </a:lnTo>
                  <a:lnTo>
                    <a:pt x="1682592" y="2959287"/>
                  </a:lnTo>
                  <a:lnTo>
                    <a:pt x="1671410" y="2983252"/>
                  </a:lnTo>
                  <a:lnTo>
                    <a:pt x="1625507" y="3027465"/>
                  </a:lnTo>
                  <a:lnTo>
                    <a:pt x="1573999" y="3066775"/>
                  </a:lnTo>
                  <a:lnTo>
                    <a:pt x="1509892" y="3010701"/>
                  </a:lnTo>
                  <a:lnTo>
                    <a:pt x="1485799" y="3006500"/>
                  </a:lnTo>
                  <a:lnTo>
                    <a:pt x="1447388" y="3006648"/>
                  </a:lnTo>
                  <a:lnTo>
                    <a:pt x="1422515" y="3001764"/>
                  </a:lnTo>
                  <a:lnTo>
                    <a:pt x="1381926" y="3000006"/>
                  </a:lnTo>
                  <a:lnTo>
                    <a:pt x="1345537" y="2985049"/>
                  </a:lnTo>
                  <a:lnTo>
                    <a:pt x="1299821" y="2978808"/>
                  </a:lnTo>
                  <a:lnTo>
                    <a:pt x="1241022" y="2961122"/>
                  </a:lnTo>
                  <a:lnTo>
                    <a:pt x="1188249" y="2948708"/>
                  </a:lnTo>
                  <a:lnTo>
                    <a:pt x="1140334" y="2940542"/>
                  </a:lnTo>
                  <a:lnTo>
                    <a:pt x="1096107" y="2935602"/>
                  </a:lnTo>
                  <a:lnTo>
                    <a:pt x="1046040" y="2942427"/>
                  </a:lnTo>
                  <a:lnTo>
                    <a:pt x="1005685" y="2940875"/>
                  </a:lnTo>
                  <a:lnTo>
                    <a:pt x="966454" y="2940305"/>
                  </a:lnTo>
                  <a:lnTo>
                    <a:pt x="920371" y="2950614"/>
                  </a:lnTo>
                  <a:lnTo>
                    <a:pt x="875808" y="2962254"/>
                  </a:lnTo>
                  <a:lnTo>
                    <a:pt x="841139" y="2965675"/>
                  </a:lnTo>
                  <a:lnTo>
                    <a:pt x="791289" y="2989563"/>
                  </a:lnTo>
                  <a:lnTo>
                    <a:pt x="751354" y="3005250"/>
                  </a:lnTo>
                  <a:lnTo>
                    <a:pt x="738564" y="3010935"/>
                  </a:lnTo>
                  <a:close/>
                </a:path>
                <a:path w="3091815" h="4041775">
                  <a:moveTo>
                    <a:pt x="1590243" y="2321707"/>
                  </a:moveTo>
                  <a:lnTo>
                    <a:pt x="1519688" y="2259992"/>
                  </a:lnTo>
                  <a:lnTo>
                    <a:pt x="1537177" y="2258416"/>
                  </a:lnTo>
                  <a:lnTo>
                    <a:pt x="1557453" y="2259279"/>
                  </a:lnTo>
                  <a:lnTo>
                    <a:pt x="1579226" y="2261452"/>
                  </a:lnTo>
                  <a:lnTo>
                    <a:pt x="1604058" y="2266299"/>
                  </a:lnTo>
                  <a:lnTo>
                    <a:pt x="1641052" y="2264912"/>
                  </a:lnTo>
                  <a:lnTo>
                    <a:pt x="1670908" y="2274154"/>
                  </a:lnTo>
                  <a:lnTo>
                    <a:pt x="1707771" y="2272652"/>
                  </a:lnTo>
                  <a:lnTo>
                    <a:pt x="1754010" y="2279352"/>
                  </a:lnTo>
                  <a:lnTo>
                    <a:pt x="1799126" y="2285069"/>
                  </a:lnTo>
                  <a:lnTo>
                    <a:pt x="1851522" y="2280281"/>
                  </a:lnTo>
                  <a:lnTo>
                    <a:pt x="1894517" y="2284143"/>
                  </a:lnTo>
                  <a:lnTo>
                    <a:pt x="1944878" y="2277575"/>
                  </a:lnTo>
                  <a:lnTo>
                    <a:pt x="1994285" y="2270173"/>
                  </a:lnTo>
                  <a:lnTo>
                    <a:pt x="2042781" y="2261973"/>
                  </a:lnTo>
                  <a:lnTo>
                    <a:pt x="2090408" y="2253015"/>
                  </a:lnTo>
                  <a:lnTo>
                    <a:pt x="2121006" y="2246033"/>
                  </a:lnTo>
                  <a:lnTo>
                    <a:pt x="2174960" y="2293226"/>
                  </a:lnTo>
                  <a:lnTo>
                    <a:pt x="2116532" y="2309611"/>
                  </a:lnTo>
                  <a:lnTo>
                    <a:pt x="2055267" y="2323514"/>
                  </a:lnTo>
                  <a:lnTo>
                    <a:pt x="2001450" y="2327059"/>
                  </a:lnTo>
                  <a:lnTo>
                    <a:pt x="1940279" y="2341043"/>
                  </a:lnTo>
                  <a:lnTo>
                    <a:pt x="1900608" y="2340089"/>
                  </a:lnTo>
                  <a:lnTo>
                    <a:pt x="1859831" y="2338168"/>
                  </a:lnTo>
                  <a:lnTo>
                    <a:pt x="1808266" y="2343682"/>
                  </a:lnTo>
                  <a:lnTo>
                    <a:pt x="1761314" y="2336359"/>
                  </a:lnTo>
                  <a:lnTo>
                    <a:pt x="1700930" y="2334160"/>
                  </a:lnTo>
                  <a:lnTo>
                    <a:pt x="1634155" y="2326370"/>
                  </a:lnTo>
                  <a:lnTo>
                    <a:pt x="1590243" y="2321707"/>
                  </a:lnTo>
                  <a:close/>
                </a:path>
                <a:path w="3091815" h="4041775">
                  <a:moveTo>
                    <a:pt x="2410" y="3697359"/>
                  </a:moveTo>
                  <a:lnTo>
                    <a:pt x="1122" y="3597613"/>
                  </a:lnTo>
                  <a:lnTo>
                    <a:pt x="18788" y="3579320"/>
                  </a:lnTo>
                  <a:lnTo>
                    <a:pt x="46179" y="3552660"/>
                  </a:lnTo>
                  <a:lnTo>
                    <a:pt x="81598" y="3516149"/>
                  </a:lnTo>
                  <a:lnTo>
                    <a:pt x="116682" y="3479346"/>
                  </a:lnTo>
                  <a:lnTo>
                    <a:pt x="151433" y="3442251"/>
                  </a:lnTo>
                  <a:lnTo>
                    <a:pt x="185850" y="3404864"/>
                  </a:lnTo>
                  <a:lnTo>
                    <a:pt x="219932" y="3367185"/>
                  </a:lnTo>
                  <a:lnTo>
                    <a:pt x="253682" y="3329214"/>
                  </a:lnTo>
                  <a:lnTo>
                    <a:pt x="287097" y="3290951"/>
                  </a:lnTo>
                  <a:lnTo>
                    <a:pt x="320179" y="3252397"/>
                  </a:lnTo>
                  <a:lnTo>
                    <a:pt x="352927" y="3213550"/>
                  </a:lnTo>
                  <a:lnTo>
                    <a:pt x="409062" y="3144541"/>
                  </a:lnTo>
                  <a:lnTo>
                    <a:pt x="440810" y="3104820"/>
                  </a:lnTo>
                  <a:lnTo>
                    <a:pt x="472224" y="3064806"/>
                  </a:lnTo>
                  <a:lnTo>
                    <a:pt x="503305" y="3024502"/>
                  </a:lnTo>
                  <a:lnTo>
                    <a:pt x="534053" y="2983905"/>
                  </a:lnTo>
                  <a:lnTo>
                    <a:pt x="564467" y="2943017"/>
                  </a:lnTo>
                  <a:lnTo>
                    <a:pt x="594549" y="2901838"/>
                  </a:lnTo>
                  <a:lnTo>
                    <a:pt x="632658" y="2850808"/>
                  </a:lnTo>
                  <a:lnTo>
                    <a:pt x="662073" y="2809046"/>
                  </a:lnTo>
                  <a:lnTo>
                    <a:pt x="691155" y="2766993"/>
                  </a:lnTo>
                  <a:lnTo>
                    <a:pt x="719904" y="2724648"/>
                  </a:lnTo>
                  <a:lnTo>
                    <a:pt x="748320" y="2682012"/>
                  </a:lnTo>
                  <a:lnTo>
                    <a:pt x="776403" y="2639085"/>
                  </a:lnTo>
                  <a:lnTo>
                    <a:pt x="804154" y="2595867"/>
                  </a:lnTo>
                  <a:lnTo>
                    <a:pt x="831571" y="2552358"/>
                  </a:lnTo>
                  <a:lnTo>
                    <a:pt x="858656" y="2508558"/>
                  </a:lnTo>
                  <a:lnTo>
                    <a:pt x="885408" y="2464466"/>
                  </a:lnTo>
                  <a:lnTo>
                    <a:pt x="919938" y="2410305"/>
                  </a:lnTo>
                  <a:lnTo>
                    <a:pt x="929244" y="2384700"/>
                  </a:lnTo>
                  <a:lnTo>
                    <a:pt x="942813" y="2345950"/>
                  </a:lnTo>
                  <a:lnTo>
                    <a:pt x="939963" y="2309712"/>
                  </a:lnTo>
                  <a:lnTo>
                    <a:pt x="947173" y="2248527"/>
                  </a:lnTo>
                  <a:lnTo>
                    <a:pt x="915747" y="2187293"/>
                  </a:lnTo>
                  <a:lnTo>
                    <a:pt x="872583" y="2115791"/>
                  </a:lnTo>
                  <a:lnTo>
                    <a:pt x="849002" y="2078292"/>
                  </a:lnTo>
                  <a:lnTo>
                    <a:pt x="822420" y="2038169"/>
                  </a:lnTo>
                  <a:lnTo>
                    <a:pt x="783227" y="2003887"/>
                  </a:lnTo>
                  <a:lnTo>
                    <a:pt x="746894" y="1955233"/>
                  </a:lnTo>
                  <a:lnTo>
                    <a:pt x="664842" y="1849717"/>
                  </a:lnTo>
                  <a:lnTo>
                    <a:pt x="628555" y="1801104"/>
                  </a:lnTo>
                  <a:lnTo>
                    <a:pt x="591608" y="1768787"/>
                  </a:lnTo>
                  <a:lnTo>
                    <a:pt x="575746" y="1738040"/>
                  </a:lnTo>
                  <a:lnTo>
                    <a:pt x="546750" y="1695803"/>
                  </a:lnTo>
                  <a:lnTo>
                    <a:pt x="520067" y="1655592"/>
                  </a:lnTo>
                  <a:lnTo>
                    <a:pt x="503802" y="1607618"/>
                  </a:lnTo>
                  <a:lnTo>
                    <a:pt x="480971" y="1570776"/>
                  </a:lnTo>
                  <a:lnTo>
                    <a:pt x="468040" y="1525719"/>
                  </a:lnTo>
                  <a:lnTo>
                    <a:pt x="464748" y="1472221"/>
                  </a:lnTo>
                  <a:lnTo>
                    <a:pt x="462476" y="1419615"/>
                  </a:lnTo>
                  <a:lnTo>
                    <a:pt x="460964" y="1367674"/>
                  </a:lnTo>
                  <a:lnTo>
                    <a:pt x="459954" y="1316172"/>
                  </a:lnTo>
                  <a:lnTo>
                    <a:pt x="467547" y="1255323"/>
                  </a:lnTo>
                  <a:lnTo>
                    <a:pt x="465682" y="1219945"/>
                  </a:lnTo>
                  <a:lnTo>
                    <a:pt x="470015" y="1173117"/>
                  </a:lnTo>
                  <a:lnTo>
                    <a:pt x="474719" y="1126614"/>
                  </a:lnTo>
                  <a:lnTo>
                    <a:pt x="482330" y="1082652"/>
                  </a:lnTo>
                  <a:lnTo>
                    <a:pt x="483565" y="1033114"/>
                  </a:lnTo>
                  <a:lnTo>
                    <a:pt x="496810" y="994081"/>
                  </a:lnTo>
                  <a:lnTo>
                    <a:pt x="512703" y="974237"/>
                  </a:lnTo>
                  <a:lnTo>
                    <a:pt x="530246" y="972708"/>
                  </a:lnTo>
                  <a:lnTo>
                    <a:pt x="551819" y="974706"/>
                  </a:lnTo>
                  <a:lnTo>
                    <a:pt x="575634" y="995537"/>
                  </a:lnTo>
                  <a:lnTo>
                    <a:pt x="610351" y="1042776"/>
                  </a:lnTo>
                  <a:lnTo>
                    <a:pt x="664632" y="1124001"/>
                  </a:lnTo>
                  <a:lnTo>
                    <a:pt x="737480" y="1221467"/>
                  </a:lnTo>
                  <a:lnTo>
                    <a:pt x="762804" y="1277364"/>
                  </a:lnTo>
                  <a:lnTo>
                    <a:pt x="549066" y="1090408"/>
                  </a:lnTo>
                  <a:lnTo>
                    <a:pt x="548764" y="1107016"/>
                  </a:lnTo>
                  <a:lnTo>
                    <a:pt x="545589" y="1154858"/>
                  </a:lnTo>
                  <a:lnTo>
                    <a:pt x="533170" y="1228359"/>
                  </a:lnTo>
                  <a:lnTo>
                    <a:pt x="530217" y="1293267"/>
                  </a:lnTo>
                  <a:lnTo>
                    <a:pt x="521996" y="1353567"/>
                  </a:lnTo>
                  <a:lnTo>
                    <a:pt x="520069" y="1402501"/>
                  </a:lnTo>
                  <a:lnTo>
                    <a:pt x="529023" y="1444078"/>
                  </a:lnTo>
                  <a:lnTo>
                    <a:pt x="531700" y="1497038"/>
                  </a:lnTo>
                  <a:lnTo>
                    <a:pt x="544386" y="1541881"/>
                  </a:lnTo>
                  <a:lnTo>
                    <a:pt x="558288" y="1587786"/>
                  </a:lnTo>
                  <a:lnTo>
                    <a:pt x="600918" y="1658820"/>
                  </a:lnTo>
                  <a:lnTo>
                    <a:pt x="625794" y="1697452"/>
                  </a:lnTo>
                  <a:lnTo>
                    <a:pt x="656482" y="1741167"/>
                  </a:lnTo>
                  <a:lnTo>
                    <a:pt x="695559" y="1792221"/>
                  </a:lnTo>
                  <a:lnTo>
                    <a:pt x="746979" y="1854070"/>
                  </a:lnTo>
                  <a:lnTo>
                    <a:pt x="790608" y="1909106"/>
                  </a:lnTo>
                  <a:lnTo>
                    <a:pt x="827067" y="1957869"/>
                  </a:lnTo>
                  <a:lnTo>
                    <a:pt x="865335" y="1991342"/>
                  </a:lnTo>
                  <a:lnTo>
                    <a:pt x="889308" y="2029184"/>
                  </a:lnTo>
                  <a:lnTo>
                    <a:pt x="907967" y="2062377"/>
                  </a:lnTo>
                  <a:lnTo>
                    <a:pt x="921929" y="2091463"/>
                  </a:lnTo>
                  <a:lnTo>
                    <a:pt x="940176" y="2107423"/>
                  </a:lnTo>
                  <a:lnTo>
                    <a:pt x="940348" y="2124447"/>
                  </a:lnTo>
                  <a:lnTo>
                    <a:pt x="1018837" y="2193101"/>
                  </a:lnTo>
                  <a:lnTo>
                    <a:pt x="1020594" y="2211511"/>
                  </a:lnTo>
                  <a:lnTo>
                    <a:pt x="1019321" y="2227270"/>
                  </a:lnTo>
                  <a:lnTo>
                    <a:pt x="1077505" y="2278164"/>
                  </a:lnTo>
                  <a:lnTo>
                    <a:pt x="1064738" y="2300742"/>
                  </a:lnTo>
                  <a:lnTo>
                    <a:pt x="1038947" y="2345674"/>
                  </a:lnTo>
                  <a:lnTo>
                    <a:pt x="1012886" y="2390370"/>
                  </a:lnTo>
                  <a:lnTo>
                    <a:pt x="986543" y="2434819"/>
                  </a:lnTo>
                  <a:lnTo>
                    <a:pt x="959905" y="2479010"/>
                  </a:lnTo>
                  <a:lnTo>
                    <a:pt x="932960" y="2522932"/>
                  </a:lnTo>
                  <a:lnTo>
                    <a:pt x="914057" y="2557016"/>
                  </a:lnTo>
                  <a:lnTo>
                    <a:pt x="886461" y="2600369"/>
                  </a:lnTo>
                  <a:lnTo>
                    <a:pt x="858520" y="2643421"/>
                  </a:lnTo>
                  <a:lnTo>
                    <a:pt x="781934" y="2762033"/>
                  </a:lnTo>
                  <a:lnTo>
                    <a:pt x="831621" y="2805494"/>
                  </a:lnTo>
                  <a:lnTo>
                    <a:pt x="796010" y="2841836"/>
                  </a:lnTo>
                  <a:lnTo>
                    <a:pt x="760930" y="2878643"/>
                  </a:lnTo>
                  <a:lnTo>
                    <a:pt x="734811" y="2906416"/>
                  </a:lnTo>
                  <a:lnTo>
                    <a:pt x="709363" y="2934774"/>
                  </a:lnTo>
                  <a:lnTo>
                    <a:pt x="684278" y="2963452"/>
                  </a:lnTo>
                  <a:lnTo>
                    <a:pt x="738564" y="3010935"/>
                  </a:lnTo>
                  <a:lnTo>
                    <a:pt x="712983" y="3022305"/>
                  </a:lnTo>
                  <a:lnTo>
                    <a:pt x="667824" y="3050296"/>
                  </a:lnTo>
                  <a:lnTo>
                    <a:pt x="624252" y="3079675"/>
                  </a:lnTo>
                  <a:lnTo>
                    <a:pt x="582275" y="3110449"/>
                  </a:lnTo>
                  <a:lnTo>
                    <a:pt x="541906" y="3142630"/>
                  </a:lnTo>
                  <a:lnTo>
                    <a:pt x="503154" y="3176225"/>
                  </a:lnTo>
                  <a:lnTo>
                    <a:pt x="466031" y="3211244"/>
                  </a:lnTo>
                  <a:lnTo>
                    <a:pt x="422185" y="3257257"/>
                  </a:lnTo>
                  <a:lnTo>
                    <a:pt x="344510" y="3341171"/>
                  </a:lnTo>
                  <a:lnTo>
                    <a:pt x="393076" y="3383651"/>
                  </a:lnTo>
                  <a:lnTo>
                    <a:pt x="346881" y="3410735"/>
                  </a:lnTo>
                  <a:lnTo>
                    <a:pt x="300295" y="3437478"/>
                  </a:lnTo>
                  <a:lnTo>
                    <a:pt x="247213" y="3475412"/>
                  </a:lnTo>
                  <a:lnTo>
                    <a:pt x="197523" y="3516312"/>
                  </a:lnTo>
                  <a:lnTo>
                    <a:pt x="169472" y="3542395"/>
                  </a:lnTo>
                  <a:lnTo>
                    <a:pt x="160758" y="3551645"/>
                  </a:lnTo>
                  <a:lnTo>
                    <a:pt x="151432" y="3560360"/>
                  </a:lnTo>
                  <a:lnTo>
                    <a:pt x="141636" y="3568664"/>
                  </a:lnTo>
                  <a:lnTo>
                    <a:pt x="131512" y="3576682"/>
                  </a:lnTo>
                  <a:lnTo>
                    <a:pt x="120996" y="3584357"/>
                  </a:lnTo>
                  <a:lnTo>
                    <a:pt x="101707" y="3601230"/>
                  </a:lnTo>
                  <a:lnTo>
                    <a:pt x="73973" y="3627590"/>
                  </a:lnTo>
                  <a:lnTo>
                    <a:pt x="46487" y="3654166"/>
                  </a:lnTo>
                  <a:lnTo>
                    <a:pt x="9668" y="3689452"/>
                  </a:lnTo>
                  <a:lnTo>
                    <a:pt x="2410" y="3697359"/>
                  </a:lnTo>
                  <a:close/>
                </a:path>
                <a:path w="3091815" h="4041775">
                  <a:moveTo>
                    <a:pt x="1018837" y="2193101"/>
                  </a:moveTo>
                  <a:lnTo>
                    <a:pt x="949681" y="2132610"/>
                  </a:lnTo>
                  <a:lnTo>
                    <a:pt x="954404" y="2119869"/>
                  </a:lnTo>
                  <a:lnTo>
                    <a:pt x="952821" y="2101612"/>
                  </a:lnTo>
                  <a:lnTo>
                    <a:pt x="946454" y="2079169"/>
                  </a:lnTo>
                  <a:lnTo>
                    <a:pt x="941609" y="1939948"/>
                  </a:lnTo>
                  <a:lnTo>
                    <a:pt x="931505" y="1897366"/>
                  </a:lnTo>
                  <a:lnTo>
                    <a:pt x="929574" y="1845058"/>
                  </a:lnTo>
                  <a:lnTo>
                    <a:pt x="918927" y="1801999"/>
                  </a:lnTo>
                  <a:lnTo>
                    <a:pt x="907760" y="1758486"/>
                  </a:lnTo>
                  <a:lnTo>
                    <a:pt x="895909" y="1714374"/>
                  </a:lnTo>
                  <a:lnTo>
                    <a:pt x="883208" y="1669519"/>
                  </a:lnTo>
                  <a:lnTo>
                    <a:pt x="869493" y="1623777"/>
                  </a:lnTo>
                  <a:lnTo>
                    <a:pt x="846237" y="1586562"/>
                  </a:lnTo>
                  <a:lnTo>
                    <a:pt x="829999" y="1538613"/>
                  </a:lnTo>
                  <a:lnTo>
                    <a:pt x="803889" y="1498902"/>
                  </a:lnTo>
                  <a:lnTo>
                    <a:pt x="784466" y="1448167"/>
                  </a:lnTo>
                  <a:lnTo>
                    <a:pt x="754843" y="1405383"/>
                  </a:lnTo>
                  <a:lnTo>
                    <a:pt x="731576" y="1351286"/>
                  </a:lnTo>
                  <a:lnTo>
                    <a:pt x="698438" y="1305427"/>
                  </a:lnTo>
                  <a:lnTo>
                    <a:pt x="665656" y="1243007"/>
                  </a:lnTo>
                  <a:lnTo>
                    <a:pt x="623328" y="1189110"/>
                  </a:lnTo>
                  <a:lnTo>
                    <a:pt x="586634" y="1140141"/>
                  </a:lnTo>
                  <a:lnTo>
                    <a:pt x="562394" y="1102065"/>
                  </a:lnTo>
                  <a:lnTo>
                    <a:pt x="762804" y="1277364"/>
                  </a:lnTo>
                  <a:lnTo>
                    <a:pt x="825131" y="1365627"/>
                  </a:lnTo>
                  <a:lnTo>
                    <a:pt x="845584" y="1417262"/>
                  </a:lnTo>
                  <a:lnTo>
                    <a:pt x="872946" y="1458069"/>
                  </a:lnTo>
                  <a:lnTo>
                    <a:pt x="890583" y="1507241"/>
                  </a:lnTo>
                  <a:lnTo>
                    <a:pt x="915302" y="1545736"/>
                  </a:lnTo>
                  <a:lnTo>
                    <a:pt x="930467" y="1592746"/>
                  </a:lnTo>
                  <a:lnTo>
                    <a:pt x="944526" y="1638790"/>
                  </a:lnTo>
                  <a:lnTo>
                    <a:pt x="957566" y="1683941"/>
                  </a:lnTo>
                  <a:lnTo>
                    <a:pt x="969672" y="1728276"/>
                  </a:lnTo>
                  <a:lnTo>
                    <a:pt x="980932" y="1771870"/>
                  </a:lnTo>
                  <a:lnTo>
                    <a:pt x="991430" y="1814799"/>
                  </a:lnTo>
                  <a:lnTo>
                    <a:pt x="1001255" y="1857138"/>
                  </a:lnTo>
                  <a:lnTo>
                    <a:pt x="1002130" y="1908522"/>
                  </a:lnTo>
                  <a:lnTo>
                    <a:pt x="1010865" y="1949908"/>
                  </a:lnTo>
                  <a:lnTo>
                    <a:pt x="1010823" y="2000490"/>
                  </a:lnTo>
                  <a:lnTo>
                    <a:pt x="1018659" y="2041090"/>
                  </a:lnTo>
                  <a:lnTo>
                    <a:pt x="1018335" y="2091425"/>
                  </a:lnTo>
                  <a:lnTo>
                    <a:pt x="1015327" y="2139412"/>
                  </a:lnTo>
                  <a:lnTo>
                    <a:pt x="1015111" y="2172969"/>
                  </a:lnTo>
                  <a:lnTo>
                    <a:pt x="1018837" y="2193101"/>
                  </a:lnTo>
                  <a:close/>
                </a:path>
                <a:path w="3091815" h="4041775">
                  <a:moveTo>
                    <a:pt x="393076" y="3383651"/>
                  </a:moveTo>
                  <a:lnTo>
                    <a:pt x="344510" y="3341171"/>
                  </a:lnTo>
                  <a:lnTo>
                    <a:pt x="411507" y="3315408"/>
                  </a:lnTo>
                  <a:lnTo>
                    <a:pt x="439791" y="3306403"/>
                  </a:lnTo>
                  <a:lnTo>
                    <a:pt x="477673" y="3288920"/>
                  </a:lnTo>
                  <a:lnTo>
                    <a:pt x="506880" y="3280721"/>
                  </a:lnTo>
                  <a:lnTo>
                    <a:pt x="534220" y="3270889"/>
                  </a:lnTo>
                  <a:lnTo>
                    <a:pt x="578888" y="3259342"/>
                  </a:lnTo>
                  <a:lnTo>
                    <a:pt x="617097" y="3259018"/>
                  </a:lnTo>
                  <a:lnTo>
                    <a:pt x="666696" y="3251783"/>
                  </a:lnTo>
                  <a:lnTo>
                    <a:pt x="720449" y="3248183"/>
                  </a:lnTo>
                  <a:lnTo>
                    <a:pt x="787845" y="3239642"/>
                  </a:lnTo>
                  <a:lnTo>
                    <a:pt x="853287" y="3246265"/>
                  </a:lnTo>
                  <a:lnTo>
                    <a:pt x="921559" y="3238492"/>
                  </a:lnTo>
                  <a:lnTo>
                    <a:pt x="978819" y="3237959"/>
                  </a:lnTo>
                  <a:lnTo>
                    <a:pt x="1021478" y="3241526"/>
                  </a:lnTo>
                  <a:lnTo>
                    <a:pt x="1054306" y="3236495"/>
                  </a:lnTo>
                  <a:lnTo>
                    <a:pt x="1093978" y="3237451"/>
                  </a:lnTo>
                  <a:lnTo>
                    <a:pt x="1140538" y="3227558"/>
                  </a:lnTo>
                  <a:lnTo>
                    <a:pt x="1185581" y="3216338"/>
                  </a:lnTo>
                  <a:lnTo>
                    <a:pt x="1237423" y="3194193"/>
                  </a:lnTo>
                  <a:lnTo>
                    <a:pt x="1279299" y="3180204"/>
                  </a:lnTo>
                  <a:lnTo>
                    <a:pt x="1327887" y="3155212"/>
                  </a:lnTo>
                  <a:lnTo>
                    <a:pt x="1374782" y="3128740"/>
                  </a:lnTo>
                  <a:lnTo>
                    <a:pt x="1419939" y="3100748"/>
                  </a:lnTo>
                  <a:lnTo>
                    <a:pt x="1441395" y="3085769"/>
                  </a:lnTo>
                  <a:lnTo>
                    <a:pt x="1454907" y="3080715"/>
                  </a:lnTo>
                  <a:lnTo>
                    <a:pt x="1476574" y="3065921"/>
                  </a:lnTo>
                  <a:lnTo>
                    <a:pt x="1497409" y="3050401"/>
                  </a:lnTo>
                  <a:lnTo>
                    <a:pt x="1508722" y="3043423"/>
                  </a:lnTo>
                  <a:lnTo>
                    <a:pt x="1518871" y="3035427"/>
                  </a:lnTo>
                  <a:lnTo>
                    <a:pt x="1527724" y="3026298"/>
                  </a:lnTo>
                  <a:lnTo>
                    <a:pt x="1573999" y="3066775"/>
                  </a:lnTo>
                  <a:lnTo>
                    <a:pt x="1501856" y="3121781"/>
                  </a:lnTo>
                  <a:lnTo>
                    <a:pt x="1457441" y="3150423"/>
                  </a:lnTo>
                  <a:lnTo>
                    <a:pt x="1411636" y="3177849"/>
                  </a:lnTo>
                  <a:lnTo>
                    <a:pt x="1364288" y="3203925"/>
                  </a:lnTo>
                  <a:lnTo>
                    <a:pt x="1315241" y="3228515"/>
                  </a:lnTo>
                  <a:lnTo>
                    <a:pt x="1272703" y="3241926"/>
                  </a:lnTo>
                  <a:lnTo>
                    <a:pt x="1219797" y="3263141"/>
                  </a:lnTo>
                  <a:lnTo>
                    <a:pt x="1173092" y="3272906"/>
                  </a:lnTo>
                  <a:lnTo>
                    <a:pt x="1109227" y="3284534"/>
                  </a:lnTo>
                  <a:lnTo>
                    <a:pt x="1027960" y="3348434"/>
                  </a:lnTo>
                  <a:lnTo>
                    <a:pt x="973375" y="3300688"/>
                  </a:lnTo>
                  <a:lnTo>
                    <a:pt x="954602" y="3301140"/>
                  </a:lnTo>
                  <a:lnTo>
                    <a:pt x="913090" y="3298575"/>
                  </a:lnTo>
                  <a:lnTo>
                    <a:pt x="854751" y="3298165"/>
                  </a:lnTo>
                  <a:lnTo>
                    <a:pt x="793860" y="3295522"/>
                  </a:lnTo>
                  <a:lnTo>
                    <a:pt x="727965" y="3305375"/>
                  </a:lnTo>
                  <a:lnTo>
                    <a:pt x="688064" y="3304219"/>
                  </a:lnTo>
                  <a:lnTo>
                    <a:pt x="637315" y="3310448"/>
                  </a:lnTo>
                  <a:lnTo>
                    <a:pt x="587854" y="3317803"/>
                  </a:lnTo>
                  <a:lnTo>
                    <a:pt x="531664" y="3336145"/>
                  </a:lnTo>
                  <a:lnTo>
                    <a:pt x="485814" y="3346659"/>
                  </a:lnTo>
                  <a:lnTo>
                    <a:pt x="433929" y="3368766"/>
                  </a:lnTo>
                  <a:lnTo>
                    <a:pt x="393076" y="3383651"/>
                  </a:lnTo>
                  <a:close/>
                </a:path>
                <a:path w="3091815" h="4041775">
                  <a:moveTo>
                    <a:pt x="2521" y="3254652"/>
                  </a:moveTo>
                  <a:lnTo>
                    <a:pt x="879" y="2939360"/>
                  </a:lnTo>
                  <a:lnTo>
                    <a:pt x="52090" y="2882917"/>
                  </a:lnTo>
                  <a:lnTo>
                    <a:pt x="88162" y="2846978"/>
                  </a:lnTo>
                  <a:lnTo>
                    <a:pt x="125686" y="2812309"/>
                  </a:lnTo>
                  <a:lnTo>
                    <a:pt x="164661" y="2778908"/>
                  </a:lnTo>
                  <a:lnTo>
                    <a:pt x="205083" y="2746775"/>
                  </a:lnTo>
                  <a:lnTo>
                    <a:pt x="246952" y="2715906"/>
                  </a:lnTo>
                  <a:lnTo>
                    <a:pt x="304535" y="2681910"/>
                  </a:lnTo>
                  <a:lnTo>
                    <a:pt x="365044" y="2650473"/>
                  </a:lnTo>
                  <a:lnTo>
                    <a:pt x="418305" y="2629569"/>
                  </a:lnTo>
                  <a:lnTo>
                    <a:pt x="462508" y="2617614"/>
                  </a:lnTo>
                  <a:lnTo>
                    <a:pt x="487478" y="2622583"/>
                  </a:lnTo>
                  <a:lnTo>
                    <a:pt x="491212" y="2625849"/>
                  </a:lnTo>
                  <a:lnTo>
                    <a:pt x="487437" y="2639420"/>
                  </a:lnTo>
                  <a:lnTo>
                    <a:pt x="496873" y="2647673"/>
                  </a:lnTo>
                  <a:lnTo>
                    <a:pt x="493949" y="2661988"/>
                  </a:lnTo>
                  <a:lnTo>
                    <a:pt x="497011" y="2664667"/>
                  </a:lnTo>
                  <a:lnTo>
                    <a:pt x="481606" y="2684938"/>
                  </a:lnTo>
                  <a:lnTo>
                    <a:pt x="465087" y="2704234"/>
                  </a:lnTo>
                  <a:lnTo>
                    <a:pt x="440776" y="2733588"/>
                  </a:lnTo>
                  <a:lnTo>
                    <a:pt x="427768" y="2755955"/>
                  </a:lnTo>
                  <a:lnTo>
                    <a:pt x="421457" y="2767308"/>
                  </a:lnTo>
                  <a:lnTo>
                    <a:pt x="365538" y="2718396"/>
                  </a:lnTo>
                  <a:lnTo>
                    <a:pt x="341560" y="2731168"/>
                  </a:lnTo>
                  <a:lnTo>
                    <a:pt x="289025" y="2769580"/>
                  </a:lnTo>
                  <a:lnTo>
                    <a:pt x="246291" y="2799692"/>
                  </a:lnTo>
                  <a:lnTo>
                    <a:pt x="214583" y="2822576"/>
                  </a:lnTo>
                  <a:lnTo>
                    <a:pt x="185104" y="2847409"/>
                  </a:lnTo>
                  <a:lnTo>
                    <a:pt x="149061" y="2883373"/>
                  </a:lnTo>
                  <a:lnTo>
                    <a:pt x="114380" y="2920529"/>
                  </a:lnTo>
                  <a:lnTo>
                    <a:pt x="80690" y="2958552"/>
                  </a:lnTo>
                  <a:lnTo>
                    <a:pt x="55694" y="2987307"/>
                  </a:lnTo>
                  <a:lnTo>
                    <a:pt x="30836" y="3016182"/>
                  </a:lnTo>
                  <a:lnTo>
                    <a:pt x="6816" y="3045790"/>
                  </a:lnTo>
                  <a:lnTo>
                    <a:pt x="2521" y="3254652"/>
                  </a:lnTo>
                  <a:close/>
                </a:path>
                <a:path w="3091815" h="4041775">
                  <a:moveTo>
                    <a:pt x="3616" y="3464812"/>
                  </a:moveTo>
                  <a:lnTo>
                    <a:pt x="3144" y="3374130"/>
                  </a:lnTo>
                  <a:lnTo>
                    <a:pt x="17968" y="3359256"/>
                  </a:lnTo>
                  <a:lnTo>
                    <a:pt x="52172" y="3321682"/>
                  </a:lnTo>
                  <a:lnTo>
                    <a:pt x="85069" y="3282966"/>
                  </a:lnTo>
                  <a:lnTo>
                    <a:pt x="108357" y="3252718"/>
                  </a:lnTo>
                  <a:lnTo>
                    <a:pt x="130167" y="3221177"/>
                  </a:lnTo>
                  <a:lnTo>
                    <a:pt x="150272" y="3188143"/>
                  </a:lnTo>
                  <a:lnTo>
                    <a:pt x="176802" y="3143858"/>
                  </a:lnTo>
                  <a:lnTo>
                    <a:pt x="201169" y="3097681"/>
                  </a:lnTo>
                  <a:lnTo>
                    <a:pt x="223143" y="3049410"/>
                  </a:lnTo>
                  <a:lnTo>
                    <a:pt x="250857" y="2989287"/>
                  </a:lnTo>
                  <a:lnTo>
                    <a:pt x="275721" y="2926671"/>
                  </a:lnTo>
                  <a:lnTo>
                    <a:pt x="296606" y="2877448"/>
                  </a:lnTo>
                  <a:lnTo>
                    <a:pt x="318420" y="2829038"/>
                  </a:lnTo>
                  <a:lnTo>
                    <a:pt x="342454" y="2782569"/>
                  </a:lnTo>
                  <a:lnTo>
                    <a:pt x="353275" y="2758288"/>
                  </a:lnTo>
                  <a:lnTo>
                    <a:pt x="363141" y="2733172"/>
                  </a:lnTo>
                  <a:lnTo>
                    <a:pt x="365538" y="2718396"/>
                  </a:lnTo>
                  <a:lnTo>
                    <a:pt x="421457" y="2767308"/>
                  </a:lnTo>
                  <a:lnTo>
                    <a:pt x="402526" y="2801368"/>
                  </a:lnTo>
                  <a:lnTo>
                    <a:pt x="374959" y="2861619"/>
                  </a:lnTo>
                  <a:lnTo>
                    <a:pt x="338253" y="2947622"/>
                  </a:lnTo>
                  <a:lnTo>
                    <a:pt x="312888" y="3009800"/>
                  </a:lnTo>
                  <a:lnTo>
                    <a:pt x="285003" y="3069773"/>
                  </a:lnTo>
                  <a:lnTo>
                    <a:pt x="263141" y="3118142"/>
                  </a:lnTo>
                  <a:lnTo>
                    <a:pt x="239126" y="3164627"/>
                  </a:lnTo>
                  <a:lnTo>
                    <a:pt x="221504" y="3199832"/>
                  </a:lnTo>
                  <a:lnTo>
                    <a:pt x="202097" y="3233475"/>
                  </a:lnTo>
                  <a:lnTo>
                    <a:pt x="181090" y="3265719"/>
                  </a:lnTo>
                  <a:lnTo>
                    <a:pt x="150305" y="3306282"/>
                  </a:lnTo>
                  <a:lnTo>
                    <a:pt x="126649" y="3336209"/>
                  </a:lnTo>
                  <a:lnTo>
                    <a:pt x="101945" y="3365219"/>
                  </a:lnTo>
                  <a:lnTo>
                    <a:pt x="67764" y="3402812"/>
                  </a:lnTo>
                  <a:lnTo>
                    <a:pt x="32183" y="3439180"/>
                  </a:lnTo>
                  <a:lnTo>
                    <a:pt x="3616" y="3464812"/>
                  </a:lnTo>
                  <a:close/>
                </a:path>
                <a:path w="3091815" h="4041775">
                  <a:moveTo>
                    <a:pt x="7296" y="4041707"/>
                  </a:moveTo>
                  <a:lnTo>
                    <a:pt x="6853" y="4041319"/>
                  </a:lnTo>
                  <a:lnTo>
                    <a:pt x="5889" y="3966738"/>
                  </a:lnTo>
                  <a:lnTo>
                    <a:pt x="12513" y="3961906"/>
                  </a:lnTo>
                  <a:lnTo>
                    <a:pt x="61611" y="3937361"/>
                  </a:lnTo>
                  <a:lnTo>
                    <a:pt x="97865" y="3918454"/>
                  </a:lnTo>
                  <a:lnTo>
                    <a:pt x="133562" y="3899059"/>
                  </a:lnTo>
                  <a:lnTo>
                    <a:pt x="168771" y="3879238"/>
                  </a:lnTo>
                  <a:lnTo>
                    <a:pt x="203560" y="3859049"/>
                  </a:lnTo>
                  <a:lnTo>
                    <a:pt x="237997" y="3838552"/>
                  </a:lnTo>
                  <a:lnTo>
                    <a:pt x="272150" y="3817807"/>
                  </a:lnTo>
                  <a:lnTo>
                    <a:pt x="306087" y="3796874"/>
                  </a:lnTo>
                  <a:lnTo>
                    <a:pt x="339878" y="3775812"/>
                  </a:lnTo>
                  <a:lnTo>
                    <a:pt x="373590" y="3754681"/>
                  </a:lnTo>
                  <a:lnTo>
                    <a:pt x="415652" y="3723982"/>
                  </a:lnTo>
                  <a:lnTo>
                    <a:pt x="449411" y="3702892"/>
                  </a:lnTo>
                  <a:lnTo>
                    <a:pt x="491657" y="3672353"/>
                  </a:lnTo>
                  <a:lnTo>
                    <a:pt x="542459" y="3632425"/>
                  </a:lnTo>
                  <a:lnTo>
                    <a:pt x="585162" y="3602286"/>
                  </a:lnTo>
                  <a:lnTo>
                    <a:pt x="636557" y="3562877"/>
                  </a:lnTo>
                  <a:lnTo>
                    <a:pt x="688351" y="3523817"/>
                  </a:lnTo>
                  <a:lnTo>
                    <a:pt x="748974" y="3475607"/>
                  </a:lnTo>
                  <a:lnTo>
                    <a:pt x="801771" y="3437424"/>
                  </a:lnTo>
                  <a:lnTo>
                    <a:pt x="871894" y="3380651"/>
                  </a:lnTo>
                  <a:lnTo>
                    <a:pt x="912479" y="3348659"/>
                  </a:lnTo>
                  <a:lnTo>
                    <a:pt x="943311" y="3325010"/>
                  </a:lnTo>
                  <a:lnTo>
                    <a:pt x="963805" y="3309190"/>
                  </a:lnTo>
                  <a:lnTo>
                    <a:pt x="973375" y="3300688"/>
                  </a:lnTo>
                  <a:lnTo>
                    <a:pt x="1027960" y="3348434"/>
                  </a:lnTo>
                  <a:lnTo>
                    <a:pt x="997485" y="3372396"/>
                  </a:lnTo>
                  <a:lnTo>
                    <a:pt x="926156" y="3428114"/>
                  </a:lnTo>
                  <a:lnTo>
                    <a:pt x="855712" y="3484607"/>
                  </a:lnTo>
                  <a:lnTo>
                    <a:pt x="802799" y="3522688"/>
                  </a:lnTo>
                  <a:lnTo>
                    <a:pt x="742254" y="3570966"/>
                  </a:lnTo>
                  <a:lnTo>
                    <a:pt x="690720" y="3610253"/>
                  </a:lnTo>
                  <a:lnTo>
                    <a:pt x="639758" y="3650042"/>
                  </a:lnTo>
                  <a:lnTo>
                    <a:pt x="597651" y="3680702"/>
                  </a:lnTo>
                  <a:lnTo>
                    <a:pt x="555959" y="3711726"/>
                  </a:lnTo>
                  <a:lnTo>
                    <a:pt x="522965" y="3733484"/>
                  </a:lnTo>
                  <a:lnTo>
                    <a:pt x="481868" y="3765028"/>
                  </a:lnTo>
                  <a:lnTo>
                    <a:pt x="449311" y="3787169"/>
                  </a:lnTo>
                  <a:lnTo>
                    <a:pt x="416855" y="3809399"/>
                  </a:lnTo>
                  <a:lnTo>
                    <a:pt x="384422" y="3831648"/>
                  </a:lnTo>
                  <a:lnTo>
                    <a:pt x="351933" y="3853848"/>
                  </a:lnTo>
                  <a:lnTo>
                    <a:pt x="327670" y="3866371"/>
                  </a:lnTo>
                  <a:lnTo>
                    <a:pt x="294833" y="3888267"/>
                  </a:lnTo>
                  <a:lnTo>
                    <a:pt x="270066" y="3900349"/>
                  </a:lnTo>
                  <a:lnTo>
                    <a:pt x="236567" y="3921666"/>
                  </a:lnTo>
                  <a:lnTo>
                    <a:pt x="190217" y="3948615"/>
                  </a:lnTo>
                  <a:lnTo>
                    <a:pt x="143248" y="3975023"/>
                  </a:lnTo>
                  <a:lnTo>
                    <a:pt x="95690" y="4000915"/>
                  </a:lnTo>
                  <a:lnTo>
                    <a:pt x="47575" y="4026321"/>
                  </a:lnTo>
                  <a:lnTo>
                    <a:pt x="7296" y="4041707"/>
                  </a:lnTo>
                  <a:close/>
                </a:path>
                <a:path w="3091815" h="4041775">
                  <a:moveTo>
                    <a:pt x="0" y="3377284"/>
                  </a:moveTo>
                  <a:lnTo>
                    <a:pt x="2521" y="3254652"/>
                  </a:lnTo>
                  <a:lnTo>
                    <a:pt x="3144" y="3374130"/>
                  </a:lnTo>
                  <a:lnTo>
                    <a:pt x="0" y="3377284"/>
                  </a:lnTo>
                  <a:close/>
                </a:path>
                <a:path w="3091815" h="4041775">
                  <a:moveTo>
                    <a:pt x="1995" y="3969579"/>
                  </a:moveTo>
                  <a:lnTo>
                    <a:pt x="1078" y="3698811"/>
                  </a:lnTo>
                  <a:lnTo>
                    <a:pt x="2410" y="3697359"/>
                  </a:lnTo>
                  <a:lnTo>
                    <a:pt x="5889" y="3966738"/>
                  </a:lnTo>
                  <a:lnTo>
                    <a:pt x="1995" y="3969579"/>
                  </a:lnTo>
                  <a:close/>
                </a:path>
              </a:pathLst>
            </a:custGeom>
            <a:solidFill>
              <a:srgbClr val="975B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312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3900" spc="-125" dirty="0">
                <a:latin typeface="Cambria"/>
                <a:cs typeface="Cambria"/>
              </a:rPr>
              <a:t>Salades</a:t>
            </a:r>
            <a:r>
              <a:rPr sz="3900" spc="-65" dirty="0">
                <a:latin typeface="Cambria"/>
                <a:cs typeface="Cambria"/>
              </a:rPr>
              <a:t> </a:t>
            </a:r>
            <a:r>
              <a:rPr sz="3900" spc="-655" dirty="0">
                <a:latin typeface="Cambria"/>
                <a:cs typeface="Cambria"/>
              </a:rPr>
              <a:t>/</a:t>
            </a:r>
            <a:r>
              <a:rPr sz="3900" spc="185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Salad</a:t>
            </a:r>
            <a:endParaRPr sz="39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3900" dirty="0">
                <a:latin typeface="Cambria"/>
                <a:cs typeface="Cambria"/>
              </a:rPr>
              <a:t>Various</a:t>
            </a:r>
            <a:r>
              <a:rPr sz="3900" spc="5" dirty="0">
                <a:latin typeface="Cambria"/>
                <a:cs typeface="Cambria"/>
              </a:rPr>
              <a:t> </a:t>
            </a:r>
            <a:r>
              <a:rPr sz="3900" spc="-60" dirty="0">
                <a:latin typeface="Cambria"/>
                <a:cs typeface="Cambria"/>
              </a:rPr>
              <a:t>types</a:t>
            </a:r>
            <a:r>
              <a:rPr sz="3900" spc="1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of</a:t>
            </a:r>
            <a:r>
              <a:rPr sz="3900" spc="10" dirty="0">
                <a:latin typeface="Cambria"/>
                <a:cs typeface="Cambria"/>
              </a:rPr>
              <a:t> </a:t>
            </a:r>
            <a:r>
              <a:rPr sz="3900" spc="-190" dirty="0">
                <a:latin typeface="Cambria"/>
                <a:cs typeface="Cambria"/>
              </a:rPr>
              <a:t>salads</a:t>
            </a:r>
            <a:r>
              <a:rPr sz="3900" spc="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which</a:t>
            </a:r>
            <a:r>
              <a:rPr sz="3900" spc="10" dirty="0">
                <a:latin typeface="Cambria"/>
                <a:cs typeface="Cambria"/>
              </a:rPr>
              <a:t> </a:t>
            </a:r>
            <a:r>
              <a:rPr sz="3900" spc="-75" dirty="0">
                <a:latin typeface="Cambria"/>
                <a:cs typeface="Cambria"/>
              </a:rPr>
              <a:t>are</a:t>
            </a:r>
            <a:r>
              <a:rPr sz="3900" spc="10" dirty="0">
                <a:latin typeface="Cambria"/>
                <a:cs typeface="Cambria"/>
              </a:rPr>
              <a:t> </a:t>
            </a:r>
            <a:r>
              <a:rPr sz="3900" spc="-105" dirty="0">
                <a:latin typeface="Cambria"/>
                <a:cs typeface="Cambria"/>
              </a:rPr>
              <a:t>served</a:t>
            </a:r>
            <a:r>
              <a:rPr sz="3900" spc="1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during</a:t>
            </a:r>
            <a:r>
              <a:rPr sz="3900" spc="5" dirty="0">
                <a:latin typeface="Cambria"/>
                <a:cs typeface="Cambria"/>
              </a:rPr>
              <a:t> </a:t>
            </a:r>
            <a:r>
              <a:rPr sz="3900" spc="-40" dirty="0">
                <a:latin typeface="Cambria"/>
                <a:cs typeface="Cambria"/>
              </a:rPr>
              <a:t>this</a:t>
            </a:r>
            <a:r>
              <a:rPr sz="3900" spc="10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course.</a:t>
            </a:r>
            <a:endParaRPr sz="3900">
              <a:latin typeface="Cambria"/>
              <a:cs typeface="Cambri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5109741" y="6665197"/>
            <a:ext cx="2654300" cy="3622040"/>
          </a:xfrm>
          <a:custGeom>
            <a:avLst/>
            <a:gdLst/>
            <a:ahLst/>
            <a:cxnLst/>
            <a:rect l="l" t="t" r="r" b="b"/>
            <a:pathLst>
              <a:path w="2654300" h="3622040">
                <a:moveTo>
                  <a:pt x="824723" y="732684"/>
                </a:moveTo>
                <a:lnTo>
                  <a:pt x="775346" y="769795"/>
                </a:lnTo>
                <a:lnTo>
                  <a:pt x="769403" y="758375"/>
                </a:lnTo>
                <a:lnTo>
                  <a:pt x="760742" y="748998"/>
                </a:lnTo>
                <a:lnTo>
                  <a:pt x="715096" y="687982"/>
                </a:lnTo>
                <a:lnTo>
                  <a:pt x="687619" y="645085"/>
                </a:lnTo>
                <a:lnTo>
                  <a:pt x="654031" y="590893"/>
                </a:lnTo>
                <a:lnTo>
                  <a:pt x="629248" y="545972"/>
                </a:lnTo>
                <a:lnTo>
                  <a:pt x="605291" y="500429"/>
                </a:lnTo>
                <a:lnTo>
                  <a:pt x="583746" y="453074"/>
                </a:lnTo>
                <a:lnTo>
                  <a:pt x="563705" y="404587"/>
                </a:lnTo>
                <a:lnTo>
                  <a:pt x="537203" y="345071"/>
                </a:lnTo>
                <a:lnTo>
                  <a:pt x="519161" y="295081"/>
                </a:lnTo>
                <a:lnTo>
                  <a:pt x="501615" y="244721"/>
                </a:lnTo>
                <a:lnTo>
                  <a:pt x="491856" y="204394"/>
                </a:lnTo>
                <a:lnTo>
                  <a:pt x="475315" y="137390"/>
                </a:lnTo>
                <a:lnTo>
                  <a:pt x="469332" y="78338"/>
                </a:lnTo>
                <a:lnTo>
                  <a:pt x="469484" y="30562"/>
                </a:lnTo>
                <a:lnTo>
                  <a:pt x="478979" y="7538"/>
                </a:lnTo>
                <a:lnTo>
                  <a:pt x="489009" y="0"/>
                </a:lnTo>
                <a:lnTo>
                  <a:pt x="492306" y="13409"/>
                </a:lnTo>
                <a:lnTo>
                  <a:pt x="493536" y="28372"/>
                </a:lnTo>
                <a:lnTo>
                  <a:pt x="501001" y="54535"/>
                </a:lnTo>
                <a:lnTo>
                  <a:pt x="511530" y="94283"/>
                </a:lnTo>
                <a:lnTo>
                  <a:pt x="514464" y="123853"/>
                </a:lnTo>
                <a:lnTo>
                  <a:pt x="532816" y="173608"/>
                </a:lnTo>
                <a:lnTo>
                  <a:pt x="543815" y="213003"/>
                </a:lnTo>
                <a:lnTo>
                  <a:pt x="562845" y="262249"/>
                </a:lnTo>
                <a:lnTo>
                  <a:pt x="582395" y="311104"/>
                </a:lnTo>
                <a:lnTo>
                  <a:pt x="602587" y="359476"/>
                </a:lnTo>
                <a:lnTo>
                  <a:pt x="623543" y="407275"/>
                </a:lnTo>
                <a:lnTo>
                  <a:pt x="645383" y="454409"/>
                </a:lnTo>
                <a:lnTo>
                  <a:pt x="668228" y="500787"/>
                </a:lnTo>
                <a:lnTo>
                  <a:pt x="699832" y="556470"/>
                </a:lnTo>
                <a:lnTo>
                  <a:pt x="741326" y="620606"/>
                </a:lnTo>
                <a:lnTo>
                  <a:pt x="778672" y="671972"/>
                </a:lnTo>
                <a:lnTo>
                  <a:pt x="816902" y="722675"/>
                </a:lnTo>
                <a:lnTo>
                  <a:pt x="824723" y="732684"/>
                </a:lnTo>
                <a:close/>
              </a:path>
              <a:path w="2654300" h="3622040">
                <a:moveTo>
                  <a:pt x="1771910" y="1943129"/>
                </a:moveTo>
                <a:lnTo>
                  <a:pt x="1718606" y="1983193"/>
                </a:lnTo>
                <a:lnTo>
                  <a:pt x="1709994" y="1957890"/>
                </a:lnTo>
                <a:lnTo>
                  <a:pt x="1692580" y="1923318"/>
                </a:lnTo>
                <a:lnTo>
                  <a:pt x="1675895" y="1888196"/>
                </a:lnTo>
                <a:lnTo>
                  <a:pt x="1628030" y="1797074"/>
                </a:lnTo>
                <a:lnTo>
                  <a:pt x="1603768" y="1751761"/>
                </a:lnTo>
                <a:lnTo>
                  <a:pt x="1571180" y="1696818"/>
                </a:lnTo>
                <a:lnTo>
                  <a:pt x="1552801" y="1662970"/>
                </a:lnTo>
                <a:lnTo>
                  <a:pt x="1525658" y="1619822"/>
                </a:lnTo>
                <a:lnTo>
                  <a:pt x="1497771" y="1577233"/>
                </a:lnTo>
                <a:lnTo>
                  <a:pt x="1476784" y="1545345"/>
                </a:lnTo>
                <a:lnTo>
                  <a:pt x="1439817" y="1493693"/>
                </a:lnTo>
                <a:lnTo>
                  <a:pt x="1417287" y="1462966"/>
                </a:lnTo>
                <a:lnTo>
                  <a:pt x="1379043" y="1412274"/>
                </a:lnTo>
                <a:lnTo>
                  <a:pt x="1347630" y="1372335"/>
                </a:lnTo>
                <a:lnTo>
                  <a:pt x="1315550" y="1332897"/>
                </a:lnTo>
                <a:lnTo>
                  <a:pt x="1275187" y="1283798"/>
                </a:lnTo>
                <a:lnTo>
                  <a:pt x="1241813" y="1245333"/>
                </a:lnTo>
                <a:lnTo>
                  <a:pt x="1215442" y="1217492"/>
                </a:lnTo>
                <a:lnTo>
                  <a:pt x="1180825" y="1179961"/>
                </a:lnTo>
                <a:lnTo>
                  <a:pt x="1145607" y="1142883"/>
                </a:lnTo>
                <a:lnTo>
                  <a:pt x="1117429" y="1116399"/>
                </a:lnTo>
                <a:lnTo>
                  <a:pt x="1096090" y="1100663"/>
                </a:lnTo>
                <a:lnTo>
                  <a:pt x="1070421" y="1088182"/>
                </a:lnTo>
                <a:lnTo>
                  <a:pt x="1032044" y="1069365"/>
                </a:lnTo>
                <a:lnTo>
                  <a:pt x="987842" y="1054925"/>
                </a:lnTo>
                <a:lnTo>
                  <a:pt x="929438" y="1035273"/>
                </a:lnTo>
                <a:lnTo>
                  <a:pt x="856085" y="1010969"/>
                </a:lnTo>
                <a:lnTo>
                  <a:pt x="759144" y="988507"/>
                </a:lnTo>
                <a:lnTo>
                  <a:pt x="713547" y="975116"/>
                </a:lnTo>
                <a:lnTo>
                  <a:pt x="681457" y="967460"/>
                </a:lnTo>
                <a:lnTo>
                  <a:pt x="625075" y="946289"/>
                </a:lnTo>
                <a:lnTo>
                  <a:pt x="577691" y="934241"/>
                </a:lnTo>
                <a:lnTo>
                  <a:pt x="524074" y="910991"/>
                </a:lnTo>
                <a:lnTo>
                  <a:pt x="479514" y="896821"/>
                </a:lnTo>
                <a:lnTo>
                  <a:pt x="428778" y="871405"/>
                </a:lnTo>
                <a:lnTo>
                  <a:pt x="379527" y="844874"/>
                </a:lnTo>
                <a:lnTo>
                  <a:pt x="339418" y="827357"/>
                </a:lnTo>
                <a:lnTo>
                  <a:pt x="293221" y="798530"/>
                </a:lnTo>
                <a:lnTo>
                  <a:pt x="248595" y="768523"/>
                </a:lnTo>
                <a:lnTo>
                  <a:pt x="213199" y="747465"/>
                </a:lnTo>
                <a:lnTo>
                  <a:pt x="171801" y="715031"/>
                </a:lnTo>
                <a:lnTo>
                  <a:pt x="132060" y="681351"/>
                </a:lnTo>
                <a:lnTo>
                  <a:pt x="93118" y="647071"/>
                </a:lnTo>
                <a:lnTo>
                  <a:pt x="42388" y="589876"/>
                </a:lnTo>
                <a:lnTo>
                  <a:pt x="11110" y="549837"/>
                </a:lnTo>
                <a:lnTo>
                  <a:pt x="0" y="526413"/>
                </a:lnTo>
                <a:lnTo>
                  <a:pt x="1643" y="509290"/>
                </a:lnTo>
                <a:lnTo>
                  <a:pt x="26640" y="490502"/>
                </a:lnTo>
                <a:lnTo>
                  <a:pt x="43671" y="493589"/>
                </a:lnTo>
                <a:lnTo>
                  <a:pt x="118894" y="516488"/>
                </a:lnTo>
                <a:lnTo>
                  <a:pt x="183686" y="531339"/>
                </a:lnTo>
                <a:lnTo>
                  <a:pt x="199220" y="535550"/>
                </a:lnTo>
                <a:lnTo>
                  <a:pt x="130100" y="587501"/>
                </a:lnTo>
                <a:lnTo>
                  <a:pt x="147191" y="606430"/>
                </a:lnTo>
                <a:lnTo>
                  <a:pt x="178488" y="630568"/>
                </a:lnTo>
                <a:lnTo>
                  <a:pt x="228572" y="672362"/>
                </a:lnTo>
                <a:lnTo>
                  <a:pt x="271498" y="703647"/>
                </a:lnTo>
                <a:lnTo>
                  <a:pt x="314717" y="734712"/>
                </a:lnTo>
                <a:lnTo>
                  <a:pt x="351793" y="754508"/>
                </a:lnTo>
                <a:lnTo>
                  <a:pt x="398007" y="783322"/>
                </a:lnTo>
                <a:lnTo>
                  <a:pt x="438122" y="800833"/>
                </a:lnTo>
                <a:lnTo>
                  <a:pt x="487420" y="827329"/>
                </a:lnTo>
                <a:lnTo>
                  <a:pt x="530662" y="842490"/>
                </a:lnTo>
                <a:lnTo>
                  <a:pt x="575501" y="856451"/>
                </a:lnTo>
                <a:lnTo>
                  <a:pt x="629589" y="879347"/>
                </a:lnTo>
                <a:lnTo>
                  <a:pt x="673135" y="894280"/>
                </a:lnTo>
                <a:lnTo>
                  <a:pt x="734865" y="911432"/>
                </a:lnTo>
                <a:lnTo>
                  <a:pt x="800876" y="925367"/>
                </a:lnTo>
                <a:lnTo>
                  <a:pt x="872524" y="950952"/>
                </a:lnTo>
                <a:lnTo>
                  <a:pt x="920643" y="962447"/>
                </a:lnTo>
                <a:lnTo>
                  <a:pt x="937784" y="964431"/>
                </a:lnTo>
                <a:lnTo>
                  <a:pt x="938426" y="964969"/>
                </a:lnTo>
                <a:lnTo>
                  <a:pt x="994937" y="922495"/>
                </a:lnTo>
                <a:lnTo>
                  <a:pt x="1004534" y="931169"/>
                </a:lnTo>
                <a:lnTo>
                  <a:pt x="1033577" y="957002"/>
                </a:lnTo>
                <a:lnTo>
                  <a:pt x="1073346" y="990660"/>
                </a:lnTo>
                <a:lnTo>
                  <a:pt x="1111731" y="1025359"/>
                </a:lnTo>
                <a:lnTo>
                  <a:pt x="1141391" y="1050728"/>
                </a:lnTo>
                <a:lnTo>
                  <a:pt x="1177877" y="1086854"/>
                </a:lnTo>
                <a:lnTo>
                  <a:pt x="1206219" y="1113213"/>
                </a:lnTo>
                <a:lnTo>
                  <a:pt x="1241968" y="1149893"/>
                </a:lnTo>
                <a:lnTo>
                  <a:pt x="1304230" y="1214308"/>
                </a:lnTo>
                <a:lnTo>
                  <a:pt x="1355876" y="1175490"/>
                </a:lnTo>
                <a:lnTo>
                  <a:pt x="1376308" y="1223683"/>
                </a:lnTo>
                <a:lnTo>
                  <a:pt x="1393587" y="1258357"/>
                </a:lnTo>
                <a:lnTo>
                  <a:pt x="1407075" y="1279994"/>
                </a:lnTo>
                <a:lnTo>
                  <a:pt x="1501963" y="1208676"/>
                </a:lnTo>
                <a:lnTo>
                  <a:pt x="1486735" y="1251896"/>
                </a:lnTo>
                <a:lnTo>
                  <a:pt x="1473686" y="1325252"/>
                </a:lnTo>
                <a:lnTo>
                  <a:pt x="1465489" y="1347301"/>
                </a:lnTo>
                <a:lnTo>
                  <a:pt x="1462222" y="1365643"/>
                </a:lnTo>
                <a:lnTo>
                  <a:pt x="1498453" y="1449622"/>
                </a:lnTo>
                <a:lnTo>
                  <a:pt x="1529399" y="1505800"/>
                </a:lnTo>
                <a:lnTo>
                  <a:pt x="1555634" y="1549630"/>
                </a:lnTo>
                <a:lnTo>
                  <a:pt x="1583570" y="1592182"/>
                </a:lnTo>
                <a:lnTo>
                  <a:pt x="1610250" y="1635678"/>
                </a:lnTo>
                <a:lnTo>
                  <a:pt x="1635828" y="1680002"/>
                </a:lnTo>
                <a:lnTo>
                  <a:pt x="1660456" y="1725041"/>
                </a:lnTo>
                <a:lnTo>
                  <a:pt x="1691916" y="1780832"/>
                </a:lnTo>
                <a:lnTo>
                  <a:pt x="1715101" y="1826955"/>
                </a:lnTo>
                <a:lnTo>
                  <a:pt x="1737794" y="1873448"/>
                </a:lnTo>
                <a:lnTo>
                  <a:pt x="1761488" y="1919187"/>
                </a:lnTo>
                <a:lnTo>
                  <a:pt x="1771910" y="1943129"/>
                </a:lnTo>
                <a:close/>
              </a:path>
              <a:path w="2654300" h="3622040">
                <a:moveTo>
                  <a:pt x="994937" y="922495"/>
                </a:moveTo>
                <a:lnTo>
                  <a:pt x="938960" y="964567"/>
                </a:lnTo>
                <a:lnTo>
                  <a:pt x="937784" y="964431"/>
                </a:lnTo>
                <a:lnTo>
                  <a:pt x="928427" y="956597"/>
                </a:lnTo>
                <a:lnTo>
                  <a:pt x="916960" y="949328"/>
                </a:lnTo>
                <a:lnTo>
                  <a:pt x="896764" y="932733"/>
                </a:lnTo>
                <a:lnTo>
                  <a:pt x="853941" y="901370"/>
                </a:lnTo>
                <a:lnTo>
                  <a:pt x="809785" y="871009"/>
                </a:lnTo>
                <a:lnTo>
                  <a:pt x="772774" y="851165"/>
                </a:lnTo>
                <a:lnTo>
                  <a:pt x="728492" y="820898"/>
                </a:lnTo>
                <a:lnTo>
                  <a:pt x="700677" y="810030"/>
                </a:lnTo>
                <a:lnTo>
                  <a:pt x="678812" y="794689"/>
                </a:lnTo>
                <a:lnTo>
                  <a:pt x="665803" y="788580"/>
                </a:lnTo>
                <a:lnTo>
                  <a:pt x="654579" y="781128"/>
                </a:lnTo>
                <a:lnTo>
                  <a:pt x="645702" y="771913"/>
                </a:lnTo>
                <a:lnTo>
                  <a:pt x="626238" y="754768"/>
                </a:lnTo>
                <a:lnTo>
                  <a:pt x="598969" y="743489"/>
                </a:lnTo>
                <a:lnTo>
                  <a:pt x="550050" y="716708"/>
                </a:lnTo>
                <a:lnTo>
                  <a:pt x="496154" y="693667"/>
                </a:lnTo>
                <a:lnTo>
                  <a:pt x="438697" y="673303"/>
                </a:lnTo>
                <a:lnTo>
                  <a:pt x="379093" y="654553"/>
                </a:lnTo>
                <a:lnTo>
                  <a:pt x="318757" y="636352"/>
                </a:lnTo>
                <a:lnTo>
                  <a:pt x="246206" y="611446"/>
                </a:lnTo>
                <a:lnTo>
                  <a:pt x="185001" y="593899"/>
                </a:lnTo>
                <a:lnTo>
                  <a:pt x="147325" y="590442"/>
                </a:lnTo>
                <a:lnTo>
                  <a:pt x="130100" y="587501"/>
                </a:lnTo>
                <a:lnTo>
                  <a:pt x="199220" y="535550"/>
                </a:lnTo>
                <a:lnTo>
                  <a:pt x="245825" y="548183"/>
                </a:lnTo>
                <a:lnTo>
                  <a:pt x="305463" y="566909"/>
                </a:lnTo>
                <a:lnTo>
                  <a:pt x="355115" y="577251"/>
                </a:lnTo>
                <a:lnTo>
                  <a:pt x="410193" y="599404"/>
                </a:lnTo>
                <a:lnTo>
                  <a:pt x="455583" y="612950"/>
                </a:lnTo>
                <a:lnTo>
                  <a:pt x="499066" y="627929"/>
                </a:lnTo>
                <a:lnTo>
                  <a:pt x="540790" y="644231"/>
                </a:lnTo>
                <a:lnTo>
                  <a:pt x="580904" y="661743"/>
                </a:lnTo>
                <a:lnTo>
                  <a:pt x="619556" y="680354"/>
                </a:lnTo>
                <a:lnTo>
                  <a:pt x="656896" y="699951"/>
                </a:lnTo>
                <a:lnTo>
                  <a:pt x="693072" y="720423"/>
                </a:lnTo>
                <a:lnTo>
                  <a:pt x="728232" y="741658"/>
                </a:lnTo>
                <a:lnTo>
                  <a:pt x="754414" y="753754"/>
                </a:lnTo>
                <a:lnTo>
                  <a:pt x="775346" y="769795"/>
                </a:lnTo>
                <a:lnTo>
                  <a:pt x="824723" y="732684"/>
                </a:lnTo>
                <a:lnTo>
                  <a:pt x="856008" y="772719"/>
                </a:lnTo>
                <a:lnTo>
                  <a:pt x="888354" y="811956"/>
                </a:lnTo>
                <a:lnTo>
                  <a:pt x="921563" y="850545"/>
                </a:lnTo>
                <a:lnTo>
                  <a:pt x="947864" y="878439"/>
                </a:lnTo>
                <a:lnTo>
                  <a:pt x="975742" y="905147"/>
                </a:lnTo>
                <a:lnTo>
                  <a:pt x="994937" y="922495"/>
                </a:lnTo>
                <a:close/>
              </a:path>
              <a:path w="2654300" h="3622040">
                <a:moveTo>
                  <a:pt x="1355876" y="1175490"/>
                </a:moveTo>
                <a:lnTo>
                  <a:pt x="1304230" y="1214308"/>
                </a:lnTo>
                <a:lnTo>
                  <a:pt x="1285783" y="1164624"/>
                </a:lnTo>
                <a:lnTo>
                  <a:pt x="1263897" y="1117524"/>
                </a:lnTo>
                <a:lnTo>
                  <a:pt x="1250235" y="1080041"/>
                </a:lnTo>
                <a:lnTo>
                  <a:pt x="1237456" y="1042074"/>
                </a:lnTo>
                <a:lnTo>
                  <a:pt x="1225703" y="1003246"/>
                </a:lnTo>
                <a:lnTo>
                  <a:pt x="1215217" y="963466"/>
                </a:lnTo>
                <a:lnTo>
                  <a:pt x="1206215" y="922570"/>
                </a:lnTo>
                <a:lnTo>
                  <a:pt x="1191283" y="870244"/>
                </a:lnTo>
                <a:lnTo>
                  <a:pt x="1185899" y="826629"/>
                </a:lnTo>
                <a:lnTo>
                  <a:pt x="1182648" y="781411"/>
                </a:lnTo>
                <a:lnTo>
                  <a:pt x="1174117" y="724274"/>
                </a:lnTo>
                <a:lnTo>
                  <a:pt x="1168152" y="665208"/>
                </a:lnTo>
                <a:lnTo>
                  <a:pt x="1157340" y="593898"/>
                </a:lnTo>
                <a:lnTo>
                  <a:pt x="1149528" y="520334"/>
                </a:lnTo>
                <a:lnTo>
                  <a:pt x="1144932" y="444352"/>
                </a:lnTo>
                <a:lnTo>
                  <a:pt x="1145531" y="364466"/>
                </a:lnTo>
                <a:lnTo>
                  <a:pt x="1147409" y="315392"/>
                </a:lnTo>
                <a:lnTo>
                  <a:pt x="1156655" y="292556"/>
                </a:lnTo>
                <a:lnTo>
                  <a:pt x="1179357" y="291380"/>
                </a:lnTo>
                <a:lnTo>
                  <a:pt x="1185443" y="286806"/>
                </a:lnTo>
                <a:lnTo>
                  <a:pt x="1203580" y="304949"/>
                </a:lnTo>
                <a:lnTo>
                  <a:pt x="1242114" y="355423"/>
                </a:lnTo>
                <a:lnTo>
                  <a:pt x="1264482" y="386272"/>
                </a:lnTo>
                <a:lnTo>
                  <a:pt x="1207265" y="429277"/>
                </a:lnTo>
                <a:lnTo>
                  <a:pt x="1211906" y="457563"/>
                </a:lnTo>
                <a:lnTo>
                  <a:pt x="1214798" y="503051"/>
                </a:lnTo>
                <a:lnTo>
                  <a:pt x="1219405" y="563137"/>
                </a:lnTo>
                <a:lnTo>
                  <a:pt x="1221563" y="625065"/>
                </a:lnTo>
                <a:lnTo>
                  <a:pt x="1232366" y="696381"/>
                </a:lnTo>
                <a:lnTo>
                  <a:pt x="1232388" y="744026"/>
                </a:lnTo>
                <a:lnTo>
                  <a:pt x="1243144" y="799491"/>
                </a:lnTo>
                <a:lnTo>
                  <a:pt x="1247636" y="843776"/>
                </a:lnTo>
                <a:lnTo>
                  <a:pt x="1261130" y="897183"/>
                </a:lnTo>
                <a:lnTo>
                  <a:pt x="1268369" y="939404"/>
                </a:lnTo>
                <a:lnTo>
                  <a:pt x="1284619" y="990739"/>
                </a:lnTo>
                <a:lnTo>
                  <a:pt x="1302254" y="1041034"/>
                </a:lnTo>
                <a:lnTo>
                  <a:pt x="1313646" y="1080132"/>
                </a:lnTo>
                <a:lnTo>
                  <a:pt x="1334063" y="1128336"/>
                </a:lnTo>
                <a:lnTo>
                  <a:pt x="1355876" y="1175490"/>
                </a:lnTo>
                <a:close/>
              </a:path>
              <a:path w="2654300" h="3622040">
                <a:moveTo>
                  <a:pt x="1600775" y="816664"/>
                </a:moveTo>
                <a:lnTo>
                  <a:pt x="1522565" y="875447"/>
                </a:lnTo>
                <a:lnTo>
                  <a:pt x="1528329" y="855227"/>
                </a:lnTo>
                <a:lnTo>
                  <a:pt x="1535575" y="802120"/>
                </a:lnTo>
                <a:lnTo>
                  <a:pt x="1550738" y="743061"/>
                </a:lnTo>
                <a:lnTo>
                  <a:pt x="1557432" y="674481"/>
                </a:lnTo>
                <a:lnTo>
                  <a:pt x="1562162" y="623265"/>
                </a:lnTo>
                <a:lnTo>
                  <a:pt x="1557159" y="563476"/>
                </a:lnTo>
                <a:lnTo>
                  <a:pt x="1559157" y="514313"/>
                </a:lnTo>
                <a:lnTo>
                  <a:pt x="1552560" y="455722"/>
                </a:lnTo>
                <a:lnTo>
                  <a:pt x="1552297" y="408258"/>
                </a:lnTo>
                <a:lnTo>
                  <a:pt x="1542774" y="351867"/>
                </a:lnTo>
                <a:lnTo>
                  <a:pt x="1531288" y="296951"/>
                </a:lnTo>
                <a:lnTo>
                  <a:pt x="1517504" y="243762"/>
                </a:lnTo>
                <a:lnTo>
                  <a:pt x="1508722" y="202701"/>
                </a:lnTo>
                <a:lnTo>
                  <a:pt x="1489345" y="153716"/>
                </a:lnTo>
                <a:lnTo>
                  <a:pt x="1474303" y="117360"/>
                </a:lnTo>
                <a:lnTo>
                  <a:pt x="1464715" y="92792"/>
                </a:lnTo>
                <a:lnTo>
                  <a:pt x="1463720" y="77652"/>
                </a:lnTo>
                <a:lnTo>
                  <a:pt x="1470764" y="72358"/>
                </a:lnTo>
                <a:lnTo>
                  <a:pt x="1492921" y="87479"/>
                </a:lnTo>
                <a:lnTo>
                  <a:pt x="1523752" y="127855"/>
                </a:lnTo>
                <a:lnTo>
                  <a:pt x="1546255" y="174491"/>
                </a:lnTo>
                <a:lnTo>
                  <a:pt x="1563869" y="224801"/>
                </a:lnTo>
                <a:lnTo>
                  <a:pt x="1584643" y="288623"/>
                </a:lnTo>
                <a:lnTo>
                  <a:pt x="1593739" y="345336"/>
                </a:lnTo>
                <a:lnTo>
                  <a:pt x="1600904" y="387612"/>
                </a:lnTo>
                <a:lnTo>
                  <a:pt x="1606986" y="430703"/>
                </a:lnTo>
                <a:lnTo>
                  <a:pt x="1611853" y="474707"/>
                </a:lnTo>
                <a:lnTo>
                  <a:pt x="1615372" y="519723"/>
                </a:lnTo>
                <a:lnTo>
                  <a:pt x="1617411" y="565852"/>
                </a:lnTo>
                <a:lnTo>
                  <a:pt x="1617838" y="613193"/>
                </a:lnTo>
                <a:lnTo>
                  <a:pt x="1616520" y="661845"/>
                </a:lnTo>
                <a:lnTo>
                  <a:pt x="1613325" y="711908"/>
                </a:lnTo>
                <a:lnTo>
                  <a:pt x="1608121" y="763481"/>
                </a:lnTo>
                <a:lnTo>
                  <a:pt x="1600775" y="816664"/>
                </a:lnTo>
                <a:close/>
              </a:path>
              <a:path w="2654300" h="3622040">
                <a:moveTo>
                  <a:pt x="1501963" y="1208676"/>
                </a:moveTo>
                <a:lnTo>
                  <a:pt x="1413466" y="1275190"/>
                </a:lnTo>
                <a:lnTo>
                  <a:pt x="1417004" y="1256644"/>
                </a:lnTo>
                <a:lnTo>
                  <a:pt x="1425093" y="1234677"/>
                </a:lnTo>
                <a:lnTo>
                  <a:pt x="1436081" y="1210531"/>
                </a:lnTo>
                <a:lnTo>
                  <a:pt x="1448323" y="1153669"/>
                </a:lnTo>
                <a:lnTo>
                  <a:pt x="1452552" y="1086941"/>
                </a:lnTo>
                <a:lnTo>
                  <a:pt x="1461867" y="1032278"/>
                </a:lnTo>
                <a:lnTo>
                  <a:pt x="1466474" y="981154"/>
                </a:lnTo>
                <a:lnTo>
                  <a:pt x="1463493" y="919755"/>
                </a:lnTo>
                <a:lnTo>
                  <a:pt x="1462074" y="889137"/>
                </a:lnTo>
                <a:lnTo>
                  <a:pt x="1449905" y="834735"/>
                </a:lnTo>
                <a:lnTo>
                  <a:pt x="1435093" y="782319"/>
                </a:lnTo>
                <a:lnTo>
                  <a:pt x="1409767" y="721918"/>
                </a:lnTo>
                <a:lnTo>
                  <a:pt x="1393768" y="686281"/>
                </a:lnTo>
                <a:lnTo>
                  <a:pt x="1367619" y="642386"/>
                </a:lnTo>
                <a:lnTo>
                  <a:pt x="1339806" y="599741"/>
                </a:lnTo>
                <a:lnTo>
                  <a:pt x="1295924" y="537400"/>
                </a:lnTo>
                <a:lnTo>
                  <a:pt x="1251326" y="475597"/>
                </a:lnTo>
                <a:lnTo>
                  <a:pt x="1228234" y="445291"/>
                </a:lnTo>
                <a:lnTo>
                  <a:pt x="1211100" y="426394"/>
                </a:lnTo>
                <a:lnTo>
                  <a:pt x="1264482" y="386272"/>
                </a:lnTo>
                <a:lnTo>
                  <a:pt x="1301762" y="437688"/>
                </a:lnTo>
                <a:lnTo>
                  <a:pt x="1345902" y="499836"/>
                </a:lnTo>
                <a:lnTo>
                  <a:pt x="1381469" y="552540"/>
                </a:lnTo>
                <a:lnTo>
                  <a:pt x="1415960" y="606053"/>
                </a:lnTo>
                <a:lnTo>
                  <a:pt x="1441608" y="650324"/>
                </a:lnTo>
                <a:lnTo>
                  <a:pt x="1465910" y="695608"/>
                </a:lnTo>
                <a:lnTo>
                  <a:pt x="1481100" y="731852"/>
                </a:lnTo>
                <a:lnTo>
                  <a:pt x="1494675" y="769312"/>
                </a:lnTo>
                <a:lnTo>
                  <a:pt x="1506498" y="808087"/>
                </a:lnTo>
                <a:lnTo>
                  <a:pt x="1516437" y="848279"/>
                </a:lnTo>
                <a:lnTo>
                  <a:pt x="1519838" y="861609"/>
                </a:lnTo>
                <a:lnTo>
                  <a:pt x="1516693" y="863973"/>
                </a:lnTo>
                <a:lnTo>
                  <a:pt x="1522531" y="875382"/>
                </a:lnTo>
                <a:lnTo>
                  <a:pt x="1600775" y="816664"/>
                </a:lnTo>
                <a:lnTo>
                  <a:pt x="1591155" y="871556"/>
                </a:lnTo>
                <a:lnTo>
                  <a:pt x="1579129" y="928257"/>
                </a:lnTo>
                <a:lnTo>
                  <a:pt x="1564563" y="986866"/>
                </a:lnTo>
                <a:lnTo>
                  <a:pt x="1547327" y="1047482"/>
                </a:lnTo>
                <a:lnTo>
                  <a:pt x="1527288" y="1110206"/>
                </a:lnTo>
                <a:lnTo>
                  <a:pt x="1519319" y="1163856"/>
                </a:lnTo>
                <a:lnTo>
                  <a:pt x="1501963" y="1208676"/>
                </a:lnTo>
                <a:close/>
              </a:path>
              <a:path w="2654300" h="3622040">
                <a:moveTo>
                  <a:pt x="938960" y="964567"/>
                </a:moveTo>
                <a:lnTo>
                  <a:pt x="938426" y="964969"/>
                </a:lnTo>
                <a:lnTo>
                  <a:pt x="937784" y="964431"/>
                </a:lnTo>
                <a:lnTo>
                  <a:pt x="938960" y="964567"/>
                </a:lnTo>
                <a:close/>
              </a:path>
              <a:path w="2654300" h="3622040">
                <a:moveTo>
                  <a:pt x="1522565" y="875447"/>
                </a:moveTo>
                <a:close/>
              </a:path>
              <a:path w="2654300" h="3622040">
                <a:moveTo>
                  <a:pt x="2028083" y="2672047"/>
                </a:moveTo>
                <a:lnTo>
                  <a:pt x="1959000" y="2723970"/>
                </a:lnTo>
                <a:lnTo>
                  <a:pt x="1955855" y="2710447"/>
                </a:lnTo>
                <a:lnTo>
                  <a:pt x="1939237" y="2675275"/>
                </a:lnTo>
                <a:lnTo>
                  <a:pt x="1921297" y="2641098"/>
                </a:lnTo>
                <a:lnTo>
                  <a:pt x="1894684" y="2597551"/>
                </a:lnTo>
                <a:lnTo>
                  <a:pt x="1859314" y="2544699"/>
                </a:lnTo>
                <a:lnTo>
                  <a:pt x="1830361" y="2502911"/>
                </a:lnTo>
                <a:lnTo>
                  <a:pt x="1792478" y="2451948"/>
                </a:lnTo>
                <a:lnTo>
                  <a:pt x="1760840" y="2412179"/>
                </a:lnTo>
                <a:lnTo>
                  <a:pt x="1727730" y="2373516"/>
                </a:lnTo>
                <a:lnTo>
                  <a:pt x="1691637" y="2337094"/>
                </a:lnTo>
                <a:lnTo>
                  <a:pt x="1664682" y="2309692"/>
                </a:lnTo>
                <a:lnTo>
                  <a:pt x="1636502" y="2283211"/>
                </a:lnTo>
                <a:lnTo>
                  <a:pt x="1599186" y="2247708"/>
                </a:lnTo>
                <a:lnTo>
                  <a:pt x="1552456" y="2203394"/>
                </a:lnTo>
                <a:lnTo>
                  <a:pt x="1496033" y="2150479"/>
                </a:lnTo>
                <a:lnTo>
                  <a:pt x="1429635" y="2089173"/>
                </a:lnTo>
                <a:lnTo>
                  <a:pt x="1383104" y="2044710"/>
                </a:lnTo>
                <a:lnTo>
                  <a:pt x="1337687" y="1999410"/>
                </a:lnTo>
                <a:lnTo>
                  <a:pt x="1300936" y="1963483"/>
                </a:lnTo>
                <a:lnTo>
                  <a:pt x="1272774" y="1936987"/>
                </a:lnTo>
                <a:lnTo>
                  <a:pt x="1237865" y="1899677"/>
                </a:lnTo>
                <a:lnTo>
                  <a:pt x="1203760" y="1861761"/>
                </a:lnTo>
                <a:lnTo>
                  <a:pt x="1178013" y="1833451"/>
                </a:lnTo>
                <a:lnTo>
                  <a:pt x="1145285" y="1794500"/>
                </a:lnTo>
                <a:lnTo>
                  <a:pt x="1120761" y="1765271"/>
                </a:lnTo>
                <a:lnTo>
                  <a:pt x="1089103" y="1725517"/>
                </a:lnTo>
                <a:lnTo>
                  <a:pt x="1042063" y="1665549"/>
                </a:lnTo>
                <a:lnTo>
                  <a:pt x="1011833" y="1624721"/>
                </a:lnTo>
                <a:lnTo>
                  <a:pt x="995607" y="1589255"/>
                </a:lnTo>
                <a:lnTo>
                  <a:pt x="996693" y="1572551"/>
                </a:lnTo>
                <a:lnTo>
                  <a:pt x="1027049" y="1549736"/>
                </a:lnTo>
                <a:lnTo>
                  <a:pt x="1056759" y="1559180"/>
                </a:lnTo>
                <a:lnTo>
                  <a:pt x="1111499" y="1581586"/>
                </a:lnTo>
                <a:lnTo>
                  <a:pt x="1170175" y="1601034"/>
                </a:lnTo>
                <a:lnTo>
                  <a:pt x="1109002" y="1647011"/>
                </a:lnTo>
                <a:lnTo>
                  <a:pt x="1154410" y="1708206"/>
                </a:lnTo>
                <a:lnTo>
                  <a:pt x="1169920" y="1728323"/>
                </a:lnTo>
                <a:lnTo>
                  <a:pt x="1193748" y="1758076"/>
                </a:lnTo>
                <a:lnTo>
                  <a:pt x="1218325" y="1787265"/>
                </a:lnTo>
                <a:lnTo>
                  <a:pt x="1243710" y="1815848"/>
                </a:lnTo>
                <a:lnTo>
                  <a:pt x="1269963" y="1843777"/>
                </a:lnTo>
                <a:lnTo>
                  <a:pt x="1304775" y="1881161"/>
                </a:lnTo>
                <a:lnTo>
                  <a:pt x="1332945" y="1907650"/>
                </a:lnTo>
                <a:lnTo>
                  <a:pt x="1377425" y="1953655"/>
                </a:lnTo>
                <a:lnTo>
                  <a:pt x="1415382" y="1988675"/>
                </a:lnTo>
                <a:lnTo>
                  <a:pt x="1469769" y="2043121"/>
                </a:lnTo>
                <a:lnTo>
                  <a:pt x="1517755" y="2086491"/>
                </a:lnTo>
                <a:lnTo>
                  <a:pt x="1574659" y="2139045"/>
                </a:lnTo>
                <a:lnTo>
                  <a:pt x="1630144" y="2192666"/>
                </a:lnTo>
                <a:lnTo>
                  <a:pt x="1676291" y="2237417"/>
                </a:lnTo>
                <a:lnTo>
                  <a:pt x="1713246" y="2273191"/>
                </a:lnTo>
                <a:lnTo>
                  <a:pt x="1748782" y="2310031"/>
                </a:lnTo>
                <a:lnTo>
                  <a:pt x="1775411" y="2337678"/>
                </a:lnTo>
                <a:lnTo>
                  <a:pt x="1800907" y="2366177"/>
                </a:lnTo>
                <a:lnTo>
                  <a:pt x="1825414" y="2395419"/>
                </a:lnTo>
                <a:lnTo>
                  <a:pt x="1856705" y="2435450"/>
                </a:lnTo>
                <a:lnTo>
                  <a:pt x="1910968" y="2505876"/>
                </a:lnTo>
                <a:lnTo>
                  <a:pt x="1965401" y="2464964"/>
                </a:lnTo>
                <a:lnTo>
                  <a:pt x="1983130" y="2515187"/>
                </a:lnTo>
                <a:lnTo>
                  <a:pt x="1996639" y="2568583"/>
                </a:lnTo>
                <a:lnTo>
                  <a:pt x="2016709" y="2632934"/>
                </a:lnTo>
                <a:lnTo>
                  <a:pt x="2028083" y="2672047"/>
                </a:lnTo>
                <a:close/>
              </a:path>
              <a:path w="2654300" h="3622040">
                <a:moveTo>
                  <a:pt x="1965401" y="2464964"/>
                </a:moveTo>
                <a:lnTo>
                  <a:pt x="1910968" y="2505876"/>
                </a:lnTo>
                <a:lnTo>
                  <a:pt x="1905456" y="2478244"/>
                </a:lnTo>
                <a:lnTo>
                  <a:pt x="1895443" y="2453995"/>
                </a:lnTo>
                <a:lnTo>
                  <a:pt x="1879778" y="2418108"/>
                </a:lnTo>
                <a:lnTo>
                  <a:pt x="1857495" y="2371307"/>
                </a:lnTo>
                <a:lnTo>
                  <a:pt x="1835258" y="2324471"/>
                </a:lnTo>
                <a:lnTo>
                  <a:pt x="1835433" y="2324340"/>
                </a:lnTo>
                <a:lnTo>
                  <a:pt x="1800882" y="2254985"/>
                </a:lnTo>
                <a:lnTo>
                  <a:pt x="1778774" y="2208053"/>
                </a:lnTo>
                <a:lnTo>
                  <a:pt x="1754237" y="2162946"/>
                </a:lnTo>
                <a:lnTo>
                  <a:pt x="1727661" y="2119372"/>
                </a:lnTo>
                <a:lnTo>
                  <a:pt x="1707065" y="2087190"/>
                </a:lnTo>
                <a:lnTo>
                  <a:pt x="1685210" y="2055954"/>
                </a:lnTo>
                <a:lnTo>
                  <a:pt x="1662485" y="2025373"/>
                </a:lnTo>
                <a:lnTo>
                  <a:pt x="1623338" y="1975360"/>
                </a:lnTo>
                <a:lnTo>
                  <a:pt x="1589956" y="1936901"/>
                </a:lnTo>
                <a:lnTo>
                  <a:pt x="1554337" y="1900123"/>
                </a:lnTo>
                <a:lnTo>
                  <a:pt x="1523739" y="1875460"/>
                </a:lnTo>
                <a:lnTo>
                  <a:pt x="1482526" y="1842886"/>
                </a:lnTo>
                <a:lnTo>
                  <a:pt x="1430328" y="1802683"/>
                </a:lnTo>
                <a:lnTo>
                  <a:pt x="1394813" y="1781714"/>
                </a:lnTo>
                <a:lnTo>
                  <a:pt x="1347734" y="1753550"/>
                </a:lnTo>
                <a:lnTo>
                  <a:pt x="1298097" y="1727308"/>
                </a:lnTo>
                <a:lnTo>
                  <a:pt x="1247277" y="1701956"/>
                </a:lnTo>
                <a:lnTo>
                  <a:pt x="1196648" y="1676460"/>
                </a:lnTo>
                <a:lnTo>
                  <a:pt x="1155217" y="1659938"/>
                </a:lnTo>
                <a:lnTo>
                  <a:pt x="1109002" y="1647011"/>
                </a:lnTo>
                <a:lnTo>
                  <a:pt x="1170175" y="1601034"/>
                </a:lnTo>
                <a:lnTo>
                  <a:pt x="1234579" y="1632063"/>
                </a:lnTo>
                <a:lnTo>
                  <a:pt x="1275988" y="1648602"/>
                </a:lnTo>
                <a:lnTo>
                  <a:pt x="1325989" y="1674570"/>
                </a:lnTo>
                <a:lnTo>
                  <a:pt x="1366491" y="1691791"/>
                </a:lnTo>
                <a:lnTo>
                  <a:pt x="1412820" y="1720518"/>
                </a:lnTo>
                <a:lnTo>
                  <a:pt x="1457413" y="1750551"/>
                </a:lnTo>
                <a:lnTo>
                  <a:pt x="1492704" y="1771688"/>
                </a:lnTo>
                <a:lnTo>
                  <a:pt x="1534021" y="1804183"/>
                </a:lnTo>
                <a:lnTo>
                  <a:pt x="1573799" y="1837834"/>
                </a:lnTo>
                <a:lnTo>
                  <a:pt x="1612104" y="1872593"/>
                </a:lnTo>
                <a:lnTo>
                  <a:pt x="1649002" y="1908409"/>
                </a:lnTo>
                <a:lnTo>
                  <a:pt x="1692190" y="1955385"/>
                </a:lnTo>
                <a:lnTo>
                  <a:pt x="1718606" y="1983193"/>
                </a:lnTo>
                <a:lnTo>
                  <a:pt x="1771910" y="1943129"/>
                </a:lnTo>
                <a:lnTo>
                  <a:pt x="1777121" y="1955100"/>
                </a:lnTo>
                <a:lnTo>
                  <a:pt x="1792275" y="1991371"/>
                </a:lnTo>
                <a:lnTo>
                  <a:pt x="1814537" y="2038188"/>
                </a:lnTo>
                <a:lnTo>
                  <a:pt x="1828601" y="2075280"/>
                </a:lnTo>
                <a:lnTo>
                  <a:pt x="1849680" y="2122985"/>
                </a:lnTo>
                <a:lnTo>
                  <a:pt x="1862470" y="2161034"/>
                </a:lnTo>
                <a:lnTo>
                  <a:pt x="1882185" y="2209765"/>
                </a:lnTo>
                <a:lnTo>
                  <a:pt x="1893520" y="2248907"/>
                </a:lnTo>
                <a:lnTo>
                  <a:pt x="1911689" y="2298800"/>
                </a:lnTo>
                <a:lnTo>
                  <a:pt x="1929017" y="2349325"/>
                </a:lnTo>
                <a:lnTo>
                  <a:pt x="1945459" y="2400516"/>
                </a:lnTo>
                <a:lnTo>
                  <a:pt x="1960968" y="2452408"/>
                </a:lnTo>
                <a:lnTo>
                  <a:pt x="1965401" y="2464964"/>
                </a:lnTo>
                <a:close/>
              </a:path>
              <a:path w="2654300" h="3622040">
                <a:moveTo>
                  <a:pt x="2378921" y="3615786"/>
                </a:moveTo>
                <a:lnTo>
                  <a:pt x="2307954" y="3621463"/>
                </a:lnTo>
                <a:lnTo>
                  <a:pt x="2294119" y="3600087"/>
                </a:lnTo>
                <a:lnTo>
                  <a:pt x="2269895" y="3554745"/>
                </a:lnTo>
                <a:lnTo>
                  <a:pt x="2246015" y="3509144"/>
                </a:lnTo>
                <a:lnTo>
                  <a:pt x="2233754" y="3486585"/>
                </a:lnTo>
                <a:lnTo>
                  <a:pt x="2228579" y="3474587"/>
                </a:lnTo>
                <a:lnTo>
                  <a:pt x="2222608" y="3463188"/>
                </a:lnTo>
                <a:lnTo>
                  <a:pt x="2215587" y="3452578"/>
                </a:lnTo>
                <a:lnTo>
                  <a:pt x="2209351" y="3441377"/>
                </a:lnTo>
                <a:lnTo>
                  <a:pt x="2197889" y="3418218"/>
                </a:lnTo>
                <a:lnTo>
                  <a:pt x="2188255" y="3393684"/>
                </a:lnTo>
                <a:lnTo>
                  <a:pt x="2179873" y="3368210"/>
                </a:lnTo>
                <a:lnTo>
                  <a:pt x="2165526" y="3331331"/>
                </a:lnTo>
                <a:lnTo>
                  <a:pt x="2152858" y="3293191"/>
                </a:lnTo>
                <a:lnTo>
                  <a:pt x="2140574" y="3254762"/>
                </a:lnTo>
                <a:lnTo>
                  <a:pt x="2127380" y="3217017"/>
                </a:lnTo>
                <a:lnTo>
                  <a:pt x="2107835" y="3168158"/>
                </a:lnTo>
                <a:lnTo>
                  <a:pt x="2091344" y="3117004"/>
                </a:lnTo>
                <a:lnTo>
                  <a:pt x="2076105" y="3064909"/>
                </a:lnTo>
                <a:lnTo>
                  <a:pt x="2060314" y="3013228"/>
                </a:lnTo>
                <a:lnTo>
                  <a:pt x="2017683" y="2886398"/>
                </a:lnTo>
                <a:lnTo>
                  <a:pt x="1961645" y="2817306"/>
                </a:lnTo>
                <a:lnTo>
                  <a:pt x="1937014" y="2788157"/>
                </a:lnTo>
                <a:lnTo>
                  <a:pt x="1903541" y="2749766"/>
                </a:lnTo>
                <a:lnTo>
                  <a:pt x="1876467" y="2722454"/>
                </a:lnTo>
                <a:lnTo>
                  <a:pt x="1848141" y="2696082"/>
                </a:lnTo>
                <a:lnTo>
                  <a:pt x="1810914" y="2660513"/>
                </a:lnTo>
                <a:lnTo>
                  <a:pt x="1780025" y="2636067"/>
                </a:lnTo>
                <a:lnTo>
                  <a:pt x="1740195" y="2602455"/>
                </a:lnTo>
                <a:lnTo>
                  <a:pt x="1706664" y="2579996"/>
                </a:lnTo>
                <a:lnTo>
                  <a:pt x="1664151" y="2548400"/>
                </a:lnTo>
                <a:lnTo>
                  <a:pt x="1620266" y="2517834"/>
                </a:lnTo>
                <a:lnTo>
                  <a:pt x="1582621" y="2498467"/>
                </a:lnTo>
                <a:lnTo>
                  <a:pt x="1535934" y="2470008"/>
                </a:lnTo>
                <a:lnTo>
                  <a:pt x="1487816" y="2442625"/>
                </a:lnTo>
                <a:lnTo>
                  <a:pt x="1438247" y="2416332"/>
                </a:lnTo>
                <a:lnTo>
                  <a:pt x="1387207" y="2391145"/>
                </a:lnTo>
                <a:lnTo>
                  <a:pt x="1334676" y="2367079"/>
                </a:lnTo>
                <a:lnTo>
                  <a:pt x="1280633" y="2344148"/>
                </a:lnTo>
                <a:lnTo>
                  <a:pt x="1217430" y="2312216"/>
                </a:lnTo>
                <a:lnTo>
                  <a:pt x="1160305" y="2291602"/>
                </a:lnTo>
                <a:lnTo>
                  <a:pt x="1108004" y="2267363"/>
                </a:lnTo>
                <a:lnTo>
                  <a:pt x="974588" y="2224654"/>
                </a:lnTo>
                <a:lnTo>
                  <a:pt x="929802" y="2210653"/>
                </a:lnTo>
                <a:lnTo>
                  <a:pt x="884604" y="2196963"/>
                </a:lnTo>
                <a:lnTo>
                  <a:pt x="838839" y="2183699"/>
                </a:lnTo>
                <a:lnTo>
                  <a:pt x="792353" y="2170976"/>
                </a:lnTo>
                <a:lnTo>
                  <a:pt x="744994" y="2158909"/>
                </a:lnTo>
                <a:lnTo>
                  <a:pt x="677972" y="2145734"/>
                </a:lnTo>
                <a:lnTo>
                  <a:pt x="634388" y="2130830"/>
                </a:lnTo>
                <a:lnTo>
                  <a:pt x="611282" y="2116422"/>
                </a:lnTo>
                <a:lnTo>
                  <a:pt x="621834" y="2108491"/>
                </a:lnTo>
                <a:lnTo>
                  <a:pt x="643904" y="2107791"/>
                </a:lnTo>
                <a:lnTo>
                  <a:pt x="683427" y="2109860"/>
                </a:lnTo>
                <a:lnTo>
                  <a:pt x="751931" y="2121921"/>
                </a:lnTo>
                <a:lnTo>
                  <a:pt x="791436" y="2124003"/>
                </a:lnTo>
                <a:lnTo>
                  <a:pt x="980340" y="2172669"/>
                </a:lnTo>
                <a:lnTo>
                  <a:pt x="1027255" y="2185069"/>
                </a:lnTo>
                <a:lnTo>
                  <a:pt x="1081516" y="2207836"/>
                </a:lnTo>
                <a:lnTo>
                  <a:pt x="1127781" y="2220725"/>
                </a:lnTo>
                <a:lnTo>
                  <a:pt x="1181230" y="2244101"/>
                </a:lnTo>
                <a:lnTo>
                  <a:pt x="1226524" y="2257720"/>
                </a:lnTo>
                <a:lnTo>
                  <a:pt x="1278841" y="2281946"/>
                </a:lnTo>
                <a:lnTo>
                  <a:pt x="1322842" y="2296537"/>
                </a:lnTo>
                <a:lnTo>
                  <a:pt x="1373706" y="2321856"/>
                </a:lnTo>
                <a:lnTo>
                  <a:pt x="1423723" y="2347812"/>
                </a:lnTo>
                <a:lnTo>
                  <a:pt x="1465182" y="2364313"/>
                </a:lnTo>
                <a:lnTo>
                  <a:pt x="1513264" y="2391724"/>
                </a:lnTo>
                <a:lnTo>
                  <a:pt x="1552627" y="2409800"/>
                </a:lnTo>
                <a:lnTo>
                  <a:pt x="1598452" y="2438906"/>
                </a:lnTo>
                <a:lnTo>
                  <a:pt x="1635398" y="2458799"/>
                </a:lnTo>
                <a:lnTo>
                  <a:pt x="1678646" y="2489843"/>
                </a:lnTo>
                <a:lnTo>
                  <a:pt x="1712853" y="2511794"/>
                </a:lnTo>
                <a:lnTo>
                  <a:pt x="1755578" y="2543231"/>
                </a:lnTo>
                <a:lnTo>
                  <a:pt x="1797831" y="2575023"/>
                </a:lnTo>
                <a:lnTo>
                  <a:pt x="1846324" y="2618012"/>
                </a:lnTo>
                <a:lnTo>
                  <a:pt x="1884880" y="2652581"/>
                </a:lnTo>
                <a:lnTo>
                  <a:pt x="1912583" y="2679421"/>
                </a:lnTo>
                <a:lnTo>
                  <a:pt x="1947508" y="2716721"/>
                </a:lnTo>
                <a:lnTo>
                  <a:pt x="1959000" y="2723970"/>
                </a:lnTo>
                <a:lnTo>
                  <a:pt x="2028083" y="2672047"/>
                </a:lnTo>
                <a:lnTo>
                  <a:pt x="2035666" y="2698123"/>
                </a:lnTo>
                <a:lnTo>
                  <a:pt x="2052721" y="2764740"/>
                </a:lnTo>
                <a:lnTo>
                  <a:pt x="2070551" y="2830775"/>
                </a:lnTo>
                <a:lnTo>
                  <a:pt x="2089612" y="2895885"/>
                </a:lnTo>
                <a:lnTo>
                  <a:pt x="2110358" y="2959728"/>
                </a:lnTo>
                <a:lnTo>
                  <a:pt x="2125617" y="3011809"/>
                </a:lnTo>
                <a:lnTo>
                  <a:pt x="2135843" y="3051784"/>
                </a:lnTo>
                <a:lnTo>
                  <a:pt x="2149123" y="3089464"/>
                </a:lnTo>
                <a:lnTo>
                  <a:pt x="2158283" y="3114354"/>
                </a:lnTo>
                <a:lnTo>
                  <a:pt x="2216303" y="3070747"/>
                </a:lnTo>
                <a:lnTo>
                  <a:pt x="2217992" y="3117139"/>
                </a:lnTo>
                <a:lnTo>
                  <a:pt x="2220232" y="3163117"/>
                </a:lnTo>
                <a:lnTo>
                  <a:pt x="2219860" y="3179283"/>
                </a:lnTo>
                <a:lnTo>
                  <a:pt x="2411295" y="3035400"/>
                </a:lnTo>
                <a:lnTo>
                  <a:pt x="2364558" y="3086415"/>
                </a:lnTo>
                <a:lnTo>
                  <a:pt x="2322527" y="3165668"/>
                </a:lnTo>
                <a:lnTo>
                  <a:pt x="2287019" y="3224130"/>
                </a:lnTo>
                <a:lnTo>
                  <a:pt x="2258462" y="3261481"/>
                </a:lnTo>
                <a:lnTo>
                  <a:pt x="2248560" y="3300698"/>
                </a:lnTo>
                <a:lnTo>
                  <a:pt x="2246124" y="3334303"/>
                </a:lnTo>
                <a:lnTo>
                  <a:pt x="2246960" y="3349561"/>
                </a:lnTo>
                <a:lnTo>
                  <a:pt x="2261556" y="3386253"/>
                </a:lnTo>
                <a:lnTo>
                  <a:pt x="2283050" y="3433646"/>
                </a:lnTo>
                <a:lnTo>
                  <a:pt x="2304582" y="3481012"/>
                </a:lnTo>
                <a:lnTo>
                  <a:pt x="2334551" y="3537923"/>
                </a:lnTo>
                <a:lnTo>
                  <a:pt x="2366097" y="3593650"/>
                </a:lnTo>
                <a:lnTo>
                  <a:pt x="2378921" y="3615786"/>
                </a:lnTo>
                <a:close/>
              </a:path>
              <a:path w="2654300" h="3622040">
                <a:moveTo>
                  <a:pt x="2216303" y="3070747"/>
                </a:moveTo>
                <a:lnTo>
                  <a:pt x="2158837" y="3113938"/>
                </a:lnTo>
                <a:lnTo>
                  <a:pt x="2158536" y="3098277"/>
                </a:lnTo>
                <a:lnTo>
                  <a:pt x="2161769" y="3079960"/>
                </a:lnTo>
                <a:lnTo>
                  <a:pt x="2159799" y="3049666"/>
                </a:lnTo>
                <a:lnTo>
                  <a:pt x="2159698" y="3002080"/>
                </a:lnTo>
                <a:lnTo>
                  <a:pt x="2160733" y="2953641"/>
                </a:lnTo>
                <a:lnTo>
                  <a:pt x="2162854" y="2904385"/>
                </a:lnTo>
                <a:lnTo>
                  <a:pt x="2166015" y="2854347"/>
                </a:lnTo>
                <a:lnTo>
                  <a:pt x="2170168" y="2803564"/>
                </a:lnTo>
                <a:lnTo>
                  <a:pt x="2175265" y="2752072"/>
                </a:lnTo>
                <a:lnTo>
                  <a:pt x="2181258" y="2699906"/>
                </a:lnTo>
                <a:lnTo>
                  <a:pt x="2188099" y="2647103"/>
                </a:lnTo>
                <a:lnTo>
                  <a:pt x="2195740" y="2593697"/>
                </a:lnTo>
                <a:lnTo>
                  <a:pt x="2211765" y="2549879"/>
                </a:lnTo>
                <a:lnTo>
                  <a:pt x="2220865" y="2495378"/>
                </a:lnTo>
                <a:lnTo>
                  <a:pt x="2238252" y="2450535"/>
                </a:lnTo>
                <a:lnTo>
                  <a:pt x="2248618" y="2395082"/>
                </a:lnTo>
                <a:lnTo>
                  <a:pt x="2267176" y="2349360"/>
                </a:lnTo>
                <a:lnTo>
                  <a:pt x="2278618" y="2293098"/>
                </a:lnTo>
                <a:lnTo>
                  <a:pt x="2318112" y="2199865"/>
                </a:lnTo>
                <a:lnTo>
                  <a:pt x="2335272" y="2171081"/>
                </a:lnTo>
                <a:lnTo>
                  <a:pt x="2356189" y="2123585"/>
                </a:lnTo>
                <a:lnTo>
                  <a:pt x="2377224" y="2060113"/>
                </a:lnTo>
                <a:lnTo>
                  <a:pt x="2409998" y="2003706"/>
                </a:lnTo>
                <a:lnTo>
                  <a:pt x="2435610" y="1936794"/>
                </a:lnTo>
                <a:lnTo>
                  <a:pt x="2465680" y="1882419"/>
                </a:lnTo>
                <a:lnTo>
                  <a:pt x="2488939" y="1833163"/>
                </a:lnTo>
                <a:lnTo>
                  <a:pt x="2501746" y="1791763"/>
                </a:lnTo>
                <a:lnTo>
                  <a:pt x="2537235" y="1765089"/>
                </a:lnTo>
                <a:lnTo>
                  <a:pt x="2551597" y="1770181"/>
                </a:lnTo>
                <a:lnTo>
                  <a:pt x="2561730" y="1778453"/>
                </a:lnTo>
                <a:lnTo>
                  <a:pt x="2567085" y="1790315"/>
                </a:lnTo>
                <a:lnTo>
                  <a:pt x="2576153" y="1815274"/>
                </a:lnTo>
                <a:lnTo>
                  <a:pt x="2589879" y="1852619"/>
                </a:lnTo>
                <a:lnTo>
                  <a:pt x="2525047" y="1901347"/>
                </a:lnTo>
                <a:lnTo>
                  <a:pt x="2506084" y="1931487"/>
                </a:lnTo>
                <a:lnTo>
                  <a:pt x="2472740" y="1988323"/>
                </a:lnTo>
                <a:lnTo>
                  <a:pt x="2450870" y="2052422"/>
                </a:lnTo>
                <a:lnTo>
                  <a:pt x="2424600" y="2103941"/>
                </a:lnTo>
                <a:lnTo>
                  <a:pt x="2401196" y="2153306"/>
                </a:lnTo>
                <a:lnTo>
                  <a:pt x="2380295" y="2200790"/>
                </a:lnTo>
                <a:lnTo>
                  <a:pt x="2361535" y="2246665"/>
                </a:lnTo>
                <a:lnTo>
                  <a:pt x="2344552" y="2291203"/>
                </a:lnTo>
                <a:lnTo>
                  <a:pt x="2328984" y="2334679"/>
                </a:lnTo>
                <a:lnTo>
                  <a:pt x="2314467" y="2377364"/>
                </a:lnTo>
                <a:lnTo>
                  <a:pt x="2287136" y="2461455"/>
                </a:lnTo>
                <a:lnTo>
                  <a:pt x="2281226" y="2513559"/>
                </a:lnTo>
                <a:lnTo>
                  <a:pt x="2267286" y="2555811"/>
                </a:lnTo>
                <a:lnTo>
                  <a:pt x="2258682" y="2594052"/>
                </a:lnTo>
                <a:lnTo>
                  <a:pt x="2246844" y="2634724"/>
                </a:lnTo>
                <a:lnTo>
                  <a:pt x="2240615" y="2687068"/>
                </a:lnTo>
                <a:lnTo>
                  <a:pt x="2233576" y="2740019"/>
                </a:lnTo>
                <a:lnTo>
                  <a:pt x="2226942" y="2792667"/>
                </a:lnTo>
                <a:lnTo>
                  <a:pt x="2221925" y="2844100"/>
                </a:lnTo>
                <a:lnTo>
                  <a:pt x="2219738" y="2893405"/>
                </a:lnTo>
                <a:lnTo>
                  <a:pt x="2213965" y="2929518"/>
                </a:lnTo>
                <a:lnTo>
                  <a:pt x="2216074" y="2991482"/>
                </a:lnTo>
                <a:lnTo>
                  <a:pt x="2215740" y="3055283"/>
                </a:lnTo>
                <a:lnTo>
                  <a:pt x="2216303" y="3070747"/>
                </a:lnTo>
                <a:close/>
              </a:path>
              <a:path w="2654300" h="3622040">
                <a:moveTo>
                  <a:pt x="2411295" y="3035400"/>
                </a:moveTo>
                <a:lnTo>
                  <a:pt x="2230302" y="3171435"/>
                </a:lnTo>
                <a:lnTo>
                  <a:pt x="2250504" y="3140364"/>
                </a:lnTo>
                <a:lnTo>
                  <a:pt x="2282858" y="3100159"/>
                </a:lnTo>
                <a:lnTo>
                  <a:pt x="2314494" y="3044607"/>
                </a:lnTo>
                <a:lnTo>
                  <a:pt x="2355434" y="2997949"/>
                </a:lnTo>
                <a:lnTo>
                  <a:pt x="2385178" y="2943819"/>
                </a:lnTo>
                <a:lnTo>
                  <a:pt x="2413748" y="2906459"/>
                </a:lnTo>
                <a:lnTo>
                  <a:pt x="2431004" y="2861715"/>
                </a:lnTo>
                <a:lnTo>
                  <a:pt x="2456059" y="2826996"/>
                </a:lnTo>
                <a:lnTo>
                  <a:pt x="2526759" y="2646760"/>
                </a:lnTo>
                <a:lnTo>
                  <a:pt x="2536880" y="2591491"/>
                </a:lnTo>
                <a:lnTo>
                  <a:pt x="2554593" y="2546404"/>
                </a:lnTo>
                <a:lnTo>
                  <a:pt x="2574505" y="2436115"/>
                </a:lnTo>
                <a:lnTo>
                  <a:pt x="2582265" y="2382620"/>
                </a:lnTo>
                <a:lnTo>
                  <a:pt x="2587427" y="2331079"/>
                </a:lnTo>
                <a:lnTo>
                  <a:pt x="2590259" y="2281289"/>
                </a:lnTo>
                <a:lnTo>
                  <a:pt x="2591027" y="2233050"/>
                </a:lnTo>
                <a:lnTo>
                  <a:pt x="2589997" y="2186162"/>
                </a:lnTo>
                <a:lnTo>
                  <a:pt x="2587437" y="2140425"/>
                </a:lnTo>
                <a:lnTo>
                  <a:pt x="2575983" y="2085485"/>
                </a:lnTo>
                <a:lnTo>
                  <a:pt x="2571163" y="2041446"/>
                </a:lnTo>
                <a:lnTo>
                  <a:pt x="2557983" y="1987803"/>
                </a:lnTo>
                <a:lnTo>
                  <a:pt x="2547815" y="1931896"/>
                </a:lnTo>
                <a:lnTo>
                  <a:pt x="2532810" y="1895513"/>
                </a:lnTo>
                <a:lnTo>
                  <a:pt x="2589879" y="1852619"/>
                </a:lnTo>
                <a:lnTo>
                  <a:pt x="2601580" y="1891486"/>
                </a:lnTo>
                <a:lnTo>
                  <a:pt x="2615231" y="1944776"/>
                </a:lnTo>
                <a:lnTo>
                  <a:pt x="2628611" y="1998268"/>
                </a:lnTo>
                <a:lnTo>
                  <a:pt x="2633887" y="2041964"/>
                </a:lnTo>
                <a:lnTo>
                  <a:pt x="2646113" y="2096324"/>
                </a:lnTo>
                <a:lnTo>
                  <a:pt x="2649824" y="2141196"/>
                </a:lnTo>
                <a:lnTo>
                  <a:pt x="2652446" y="2186887"/>
                </a:lnTo>
                <a:lnTo>
                  <a:pt x="2653773" y="2233552"/>
                </a:lnTo>
                <a:lnTo>
                  <a:pt x="2653600" y="2281343"/>
                </a:lnTo>
                <a:lnTo>
                  <a:pt x="2651722" y="2330416"/>
                </a:lnTo>
                <a:lnTo>
                  <a:pt x="2647935" y="2380924"/>
                </a:lnTo>
                <a:lnTo>
                  <a:pt x="2634403" y="2422870"/>
                </a:lnTo>
                <a:lnTo>
                  <a:pt x="2626181" y="2476711"/>
                </a:lnTo>
                <a:lnTo>
                  <a:pt x="2620882" y="2544242"/>
                </a:lnTo>
                <a:lnTo>
                  <a:pt x="2604548" y="2588294"/>
                </a:lnTo>
                <a:lnTo>
                  <a:pt x="2596830" y="2641756"/>
                </a:lnTo>
                <a:lnTo>
                  <a:pt x="2579230" y="2686759"/>
                </a:lnTo>
                <a:lnTo>
                  <a:pt x="2563769" y="2746041"/>
                </a:lnTo>
                <a:lnTo>
                  <a:pt x="2547034" y="2774506"/>
                </a:lnTo>
                <a:lnTo>
                  <a:pt x="2531843" y="2801811"/>
                </a:lnTo>
                <a:lnTo>
                  <a:pt x="2524312" y="2839246"/>
                </a:lnTo>
                <a:lnTo>
                  <a:pt x="2507669" y="2867642"/>
                </a:lnTo>
                <a:lnTo>
                  <a:pt x="2488032" y="2898288"/>
                </a:lnTo>
                <a:lnTo>
                  <a:pt x="2463889" y="2932322"/>
                </a:lnTo>
                <a:lnTo>
                  <a:pt x="2441357" y="2981031"/>
                </a:lnTo>
                <a:lnTo>
                  <a:pt x="2411295" y="3035400"/>
                </a:lnTo>
                <a:close/>
              </a:path>
              <a:path w="2654300" h="3622040">
                <a:moveTo>
                  <a:pt x="1343837" y="2979795"/>
                </a:moveTo>
                <a:lnTo>
                  <a:pt x="1330757" y="2989626"/>
                </a:lnTo>
                <a:lnTo>
                  <a:pt x="1330060" y="2974262"/>
                </a:lnTo>
                <a:lnTo>
                  <a:pt x="1343837" y="2979795"/>
                </a:lnTo>
                <a:close/>
              </a:path>
              <a:path w="2654300" h="3622040">
                <a:moveTo>
                  <a:pt x="2265247" y="3621787"/>
                </a:moveTo>
                <a:lnTo>
                  <a:pt x="1696622" y="3620212"/>
                </a:lnTo>
                <a:lnTo>
                  <a:pt x="1642440" y="3565612"/>
                </a:lnTo>
                <a:lnTo>
                  <a:pt x="1615591" y="3538131"/>
                </a:lnTo>
                <a:lnTo>
                  <a:pt x="1582403" y="3499526"/>
                </a:lnTo>
                <a:lnTo>
                  <a:pt x="1550332" y="3460081"/>
                </a:lnTo>
                <a:lnTo>
                  <a:pt x="1511574" y="3409776"/>
                </a:lnTo>
                <a:lnTo>
                  <a:pt x="1474138" y="3358477"/>
                </a:lnTo>
                <a:lnTo>
                  <a:pt x="1430859" y="3295682"/>
                </a:lnTo>
                <a:lnTo>
                  <a:pt x="1404534" y="3251919"/>
                </a:lnTo>
                <a:lnTo>
                  <a:pt x="1372179" y="3196802"/>
                </a:lnTo>
                <a:lnTo>
                  <a:pt x="1348958" y="3150705"/>
                </a:lnTo>
                <a:lnTo>
                  <a:pt x="1334779" y="3113700"/>
                </a:lnTo>
                <a:lnTo>
                  <a:pt x="1321917" y="3075706"/>
                </a:lnTo>
                <a:lnTo>
                  <a:pt x="1315023" y="3017339"/>
                </a:lnTo>
                <a:lnTo>
                  <a:pt x="1320804" y="2997106"/>
                </a:lnTo>
                <a:lnTo>
                  <a:pt x="1351427" y="2974090"/>
                </a:lnTo>
                <a:lnTo>
                  <a:pt x="1370079" y="2975958"/>
                </a:lnTo>
                <a:lnTo>
                  <a:pt x="1387667" y="2978626"/>
                </a:lnTo>
                <a:lnTo>
                  <a:pt x="1422363" y="3000210"/>
                </a:lnTo>
                <a:lnTo>
                  <a:pt x="1444249" y="3015536"/>
                </a:lnTo>
                <a:lnTo>
                  <a:pt x="1386366" y="3059040"/>
                </a:lnTo>
                <a:lnTo>
                  <a:pt x="1388712" y="3073165"/>
                </a:lnTo>
                <a:lnTo>
                  <a:pt x="1404492" y="3108966"/>
                </a:lnTo>
                <a:lnTo>
                  <a:pt x="1427158" y="3155479"/>
                </a:lnTo>
                <a:lnTo>
                  <a:pt x="1457789" y="3211893"/>
                </a:lnTo>
                <a:lnTo>
                  <a:pt x="1484348" y="3255480"/>
                </a:lnTo>
                <a:lnTo>
                  <a:pt x="1505055" y="3287578"/>
                </a:lnTo>
                <a:lnTo>
                  <a:pt x="1542622" y="3338779"/>
                </a:lnTo>
                <a:lnTo>
                  <a:pt x="1589236" y="3399066"/>
                </a:lnTo>
                <a:lnTo>
                  <a:pt x="1621262" y="3438545"/>
                </a:lnTo>
                <a:lnTo>
                  <a:pt x="1661807" y="3487507"/>
                </a:lnTo>
                <a:lnTo>
                  <a:pt x="1688207" y="3515327"/>
                </a:lnTo>
                <a:lnTo>
                  <a:pt x="1723580" y="3552289"/>
                </a:lnTo>
                <a:lnTo>
                  <a:pt x="1760525" y="3588070"/>
                </a:lnTo>
                <a:lnTo>
                  <a:pt x="1791208" y="3612670"/>
                </a:lnTo>
                <a:lnTo>
                  <a:pt x="2172001" y="3612435"/>
                </a:lnTo>
                <a:lnTo>
                  <a:pt x="2223475" y="3573747"/>
                </a:lnTo>
                <a:lnTo>
                  <a:pt x="2256959" y="3612129"/>
                </a:lnTo>
                <a:lnTo>
                  <a:pt x="2265247" y="3621787"/>
                </a:lnTo>
                <a:close/>
              </a:path>
              <a:path w="2654300" h="3622040">
                <a:moveTo>
                  <a:pt x="2223475" y="3573747"/>
                </a:moveTo>
                <a:lnTo>
                  <a:pt x="2172001" y="3612435"/>
                </a:lnTo>
                <a:lnTo>
                  <a:pt x="2120773" y="3555615"/>
                </a:lnTo>
                <a:lnTo>
                  <a:pt x="2085472" y="3518598"/>
                </a:lnTo>
                <a:lnTo>
                  <a:pt x="2041679" y="3472077"/>
                </a:lnTo>
                <a:lnTo>
                  <a:pt x="2011994" y="3446726"/>
                </a:lnTo>
                <a:lnTo>
                  <a:pt x="1973237" y="3412307"/>
                </a:lnTo>
                <a:lnTo>
                  <a:pt x="1940377" y="3389343"/>
                </a:lnTo>
                <a:lnTo>
                  <a:pt x="1897863" y="3357748"/>
                </a:lnTo>
                <a:lnTo>
                  <a:pt x="1860666" y="3338044"/>
                </a:lnTo>
                <a:lnTo>
                  <a:pt x="1813233" y="3310146"/>
                </a:lnTo>
                <a:lnTo>
                  <a:pt x="1755274" y="3274272"/>
                </a:lnTo>
                <a:lnTo>
                  <a:pt x="1705605" y="3248055"/>
                </a:lnTo>
                <a:lnTo>
                  <a:pt x="1656665" y="3221289"/>
                </a:lnTo>
                <a:lnTo>
                  <a:pt x="1608659" y="3193822"/>
                </a:lnTo>
                <a:lnTo>
                  <a:pt x="1561789" y="3165501"/>
                </a:lnTo>
                <a:lnTo>
                  <a:pt x="1523889" y="3146325"/>
                </a:lnTo>
                <a:lnTo>
                  <a:pt x="1479902" y="3115836"/>
                </a:lnTo>
                <a:lnTo>
                  <a:pt x="1445292" y="3094188"/>
                </a:lnTo>
                <a:lnTo>
                  <a:pt x="1423017" y="3079155"/>
                </a:lnTo>
                <a:lnTo>
                  <a:pt x="1401515" y="3063542"/>
                </a:lnTo>
                <a:lnTo>
                  <a:pt x="1389078" y="3057002"/>
                </a:lnTo>
                <a:lnTo>
                  <a:pt x="1444249" y="3015536"/>
                </a:lnTo>
                <a:lnTo>
                  <a:pt x="1477077" y="3038523"/>
                </a:lnTo>
                <a:lnTo>
                  <a:pt x="1512625" y="3059467"/>
                </a:lnTo>
                <a:lnTo>
                  <a:pt x="1556195" y="3090268"/>
                </a:lnTo>
                <a:lnTo>
                  <a:pt x="1592845" y="3110384"/>
                </a:lnTo>
                <a:lnTo>
                  <a:pt x="1638154" y="3139879"/>
                </a:lnTo>
                <a:lnTo>
                  <a:pt x="1677179" y="3158209"/>
                </a:lnTo>
                <a:lnTo>
                  <a:pt x="1725500" y="3185440"/>
                </a:lnTo>
                <a:lnTo>
                  <a:pt x="1783435" y="3221332"/>
                </a:lnTo>
                <a:lnTo>
                  <a:pt x="1834769" y="3246298"/>
                </a:lnTo>
                <a:lnTo>
                  <a:pt x="1883010" y="3273589"/>
                </a:lnTo>
                <a:lnTo>
                  <a:pt x="1928475" y="3302966"/>
                </a:lnTo>
                <a:lnTo>
                  <a:pt x="1963852" y="3324038"/>
                </a:lnTo>
                <a:lnTo>
                  <a:pt x="1997089" y="3346719"/>
                </a:lnTo>
                <a:lnTo>
                  <a:pt x="2036132" y="3380923"/>
                </a:lnTo>
                <a:lnTo>
                  <a:pt x="2066039" y="3406106"/>
                </a:lnTo>
                <a:lnTo>
                  <a:pt x="2102387" y="3442336"/>
                </a:lnTo>
                <a:lnTo>
                  <a:pt x="2137864" y="3479220"/>
                </a:lnTo>
                <a:lnTo>
                  <a:pt x="2172787" y="3516520"/>
                </a:lnTo>
                <a:lnTo>
                  <a:pt x="2215104" y="3564151"/>
                </a:lnTo>
                <a:lnTo>
                  <a:pt x="2223475" y="3573747"/>
                </a:lnTo>
                <a:close/>
              </a:path>
              <a:path w="2654300" h="3622040">
                <a:moveTo>
                  <a:pt x="2568738" y="3616103"/>
                </a:moveTo>
                <a:lnTo>
                  <a:pt x="2507202" y="3614692"/>
                </a:lnTo>
                <a:lnTo>
                  <a:pt x="2500173" y="3588201"/>
                </a:lnTo>
                <a:lnTo>
                  <a:pt x="2491016" y="3531534"/>
                </a:lnTo>
                <a:lnTo>
                  <a:pt x="2484209" y="3473102"/>
                </a:lnTo>
                <a:lnTo>
                  <a:pt x="2486320" y="3423853"/>
                </a:lnTo>
                <a:lnTo>
                  <a:pt x="2488656" y="3374436"/>
                </a:lnTo>
                <a:lnTo>
                  <a:pt x="2497785" y="3335800"/>
                </a:lnTo>
                <a:lnTo>
                  <a:pt x="2512645" y="3308744"/>
                </a:lnTo>
                <a:lnTo>
                  <a:pt x="2542180" y="3286545"/>
                </a:lnTo>
                <a:lnTo>
                  <a:pt x="2547477" y="3298451"/>
                </a:lnTo>
                <a:lnTo>
                  <a:pt x="2539730" y="3320161"/>
                </a:lnTo>
                <a:lnTo>
                  <a:pt x="2535169" y="3355364"/>
                </a:lnTo>
                <a:lnTo>
                  <a:pt x="2529723" y="3391231"/>
                </a:lnTo>
                <a:lnTo>
                  <a:pt x="2531650" y="3437445"/>
                </a:lnTo>
                <a:lnTo>
                  <a:pt x="2541577" y="3493533"/>
                </a:lnTo>
                <a:lnTo>
                  <a:pt x="2552499" y="3548872"/>
                </a:lnTo>
                <a:lnTo>
                  <a:pt x="2565045" y="3602992"/>
                </a:lnTo>
                <a:lnTo>
                  <a:pt x="2568738" y="3616103"/>
                </a:lnTo>
                <a:close/>
              </a:path>
            </a:pathLst>
          </a:custGeom>
          <a:solidFill>
            <a:srgbClr val="975B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9" name="object 5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2933700"/>
            <a:ext cx="4952999" cy="33051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11782" y="0"/>
            <a:ext cx="76200" cy="40005"/>
          </a:xfrm>
          <a:custGeom>
            <a:avLst/>
            <a:gdLst/>
            <a:ahLst/>
            <a:cxnLst/>
            <a:rect l="l" t="t" r="r" b="b"/>
            <a:pathLst>
              <a:path w="76200" h="40005">
                <a:moveTo>
                  <a:pt x="76201" y="39683"/>
                </a:moveTo>
                <a:lnTo>
                  <a:pt x="0" y="39683"/>
                </a:lnTo>
                <a:lnTo>
                  <a:pt x="0" y="0"/>
                </a:lnTo>
                <a:lnTo>
                  <a:pt x="76201" y="0"/>
                </a:lnTo>
                <a:lnTo>
                  <a:pt x="76201" y="39683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11782" y="11588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11782" y="64928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1" y="0"/>
                </a:lnTo>
                <a:lnTo>
                  <a:pt x="7620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11782" y="118268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11782" y="171608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11782" y="224948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1" y="0"/>
                </a:lnTo>
                <a:lnTo>
                  <a:pt x="7620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1782" y="278288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11782" y="331628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11782" y="384968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11782" y="438308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11782" y="491648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11782" y="544988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11782" y="598328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11782" y="651668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1782" y="705008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11782" y="758348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11782" y="811688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11782" y="865028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11782" y="918368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11782" y="971708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211782" y="10250484"/>
            <a:ext cx="76200" cy="36830"/>
          </a:xfrm>
          <a:custGeom>
            <a:avLst/>
            <a:gdLst/>
            <a:ahLst/>
            <a:cxnLst/>
            <a:rect l="l" t="t" r="r" b="b"/>
            <a:pathLst>
              <a:path w="76200" h="36829">
                <a:moveTo>
                  <a:pt x="76201" y="36515"/>
                </a:moveTo>
                <a:lnTo>
                  <a:pt x="0" y="36515"/>
                </a:lnTo>
                <a:lnTo>
                  <a:pt x="0" y="0"/>
                </a:lnTo>
                <a:lnTo>
                  <a:pt x="76201" y="0"/>
                </a:lnTo>
                <a:lnTo>
                  <a:pt x="76201" y="36515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" y="10015535"/>
            <a:ext cx="76200" cy="271780"/>
          </a:xfrm>
          <a:custGeom>
            <a:avLst/>
            <a:gdLst/>
            <a:ahLst/>
            <a:cxnLst/>
            <a:rect l="l" t="t" r="r" b="b"/>
            <a:pathLst>
              <a:path w="76200" h="271779">
                <a:moveTo>
                  <a:pt x="76199" y="271464"/>
                </a:moveTo>
                <a:lnTo>
                  <a:pt x="0" y="271464"/>
                </a:lnTo>
                <a:lnTo>
                  <a:pt x="0" y="0"/>
                </a:lnTo>
                <a:lnTo>
                  <a:pt x="76199" y="0"/>
                </a:lnTo>
                <a:lnTo>
                  <a:pt x="76199" y="271464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" y="948213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" y="894873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" y="841533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" y="788193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" y="734853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" y="681513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" y="628173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" y="574833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" y="521493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" y="468153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8"/>
                </a:moveTo>
                <a:lnTo>
                  <a:pt x="0" y="457198"/>
                </a:lnTo>
                <a:lnTo>
                  <a:pt x="0" y="0"/>
                </a:lnTo>
                <a:lnTo>
                  <a:pt x="76199" y="0"/>
                </a:lnTo>
                <a:lnTo>
                  <a:pt x="76199" y="457198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" y="414813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" y="361473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" y="308133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" y="254793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8"/>
                </a:moveTo>
                <a:lnTo>
                  <a:pt x="0" y="457198"/>
                </a:lnTo>
                <a:lnTo>
                  <a:pt x="0" y="0"/>
                </a:lnTo>
                <a:lnTo>
                  <a:pt x="76199" y="0"/>
                </a:lnTo>
                <a:lnTo>
                  <a:pt x="76199" y="457198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" y="201453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" y="148113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" y="94773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" y="41433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15" y="-7996"/>
            <a:ext cx="3092450" cy="4041775"/>
            <a:chOff x="15" y="-7996"/>
            <a:chExt cx="3092450" cy="4041775"/>
          </a:xfrm>
        </p:grpSpPr>
        <p:sp>
          <p:nvSpPr>
            <p:cNvPr id="43" name="object 43"/>
            <p:cNvSpPr/>
            <p:nvPr/>
          </p:nvSpPr>
          <p:spPr>
            <a:xfrm>
              <a:off x="15" y="0"/>
              <a:ext cx="76200" cy="338455"/>
            </a:xfrm>
            <a:custGeom>
              <a:avLst/>
              <a:gdLst/>
              <a:ahLst/>
              <a:cxnLst/>
              <a:rect l="l" t="t" r="r" b="b"/>
              <a:pathLst>
                <a:path w="76200" h="338455">
                  <a:moveTo>
                    <a:pt x="76199" y="338136"/>
                  </a:moveTo>
                  <a:lnTo>
                    <a:pt x="0" y="338136"/>
                  </a:lnTo>
                  <a:lnTo>
                    <a:pt x="0" y="0"/>
                  </a:lnTo>
                  <a:lnTo>
                    <a:pt x="76199" y="0"/>
                  </a:lnTo>
                  <a:lnTo>
                    <a:pt x="76199" y="338136"/>
                  </a:lnTo>
                  <a:close/>
                </a:path>
              </a:pathLst>
            </a:custGeom>
            <a:solidFill>
              <a:srgbClr val="CCA0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30" y="-7996"/>
              <a:ext cx="3091815" cy="4041775"/>
            </a:xfrm>
            <a:custGeom>
              <a:avLst/>
              <a:gdLst/>
              <a:ahLst/>
              <a:cxnLst/>
              <a:rect l="l" t="t" r="r" b="b"/>
              <a:pathLst>
                <a:path w="3091815" h="4041775">
                  <a:moveTo>
                    <a:pt x="1855408" y="444542"/>
                  </a:moveTo>
                  <a:lnTo>
                    <a:pt x="1813818" y="408163"/>
                  </a:lnTo>
                  <a:lnTo>
                    <a:pt x="1827072" y="386011"/>
                  </a:lnTo>
                  <a:lnTo>
                    <a:pt x="1854526" y="342533"/>
                  </a:lnTo>
                  <a:lnTo>
                    <a:pt x="1880388" y="297663"/>
                  </a:lnTo>
                  <a:lnTo>
                    <a:pt x="1905278" y="251943"/>
                  </a:lnTo>
                  <a:lnTo>
                    <a:pt x="1921457" y="215476"/>
                  </a:lnTo>
                  <a:lnTo>
                    <a:pt x="1937907" y="179247"/>
                  </a:lnTo>
                  <a:lnTo>
                    <a:pt x="1949317" y="138608"/>
                  </a:lnTo>
                  <a:lnTo>
                    <a:pt x="1957264" y="94941"/>
                  </a:lnTo>
                  <a:lnTo>
                    <a:pt x="1962116" y="48567"/>
                  </a:lnTo>
                  <a:lnTo>
                    <a:pt x="1967673" y="7102"/>
                  </a:lnTo>
                  <a:lnTo>
                    <a:pt x="2031473" y="7996"/>
                  </a:lnTo>
                  <a:lnTo>
                    <a:pt x="2034292" y="10462"/>
                  </a:lnTo>
                  <a:lnTo>
                    <a:pt x="2032084" y="59149"/>
                  </a:lnTo>
                  <a:lnTo>
                    <a:pt x="2027084" y="105394"/>
                  </a:lnTo>
                  <a:lnTo>
                    <a:pt x="2011021" y="158836"/>
                  </a:lnTo>
                  <a:lnTo>
                    <a:pt x="2000710" y="200435"/>
                  </a:lnTo>
                  <a:lnTo>
                    <a:pt x="1987879" y="239830"/>
                  </a:lnTo>
                  <a:lnTo>
                    <a:pt x="1964259" y="286660"/>
                  </a:lnTo>
                  <a:lnTo>
                    <a:pt x="1938300" y="331446"/>
                  </a:lnTo>
                  <a:lnTo>
                    <a:pt x="1910093" y="374265"/>
                  </a:lnTo>
                  <a:lnTo>
                    <a:pt x="1879730" y="415198"/>
                  </a:lnTo>
                  <a:lnTo>
                    <a:pt x="1855408" y="444542"/>
                  </a:lnTo>
                  <a:close/>
                </a:path>
                <a:path w="3091815" h="4041775">
                  <a:moveTo>
                    <a:pt x="1852846" y="5492"/>
                  </a:moveTo>
                  <a:lnTo>
                    <a:pt x="1852901" y="3655"/>
                  </a:lnTo>
                  <a:lnTo>
                    <a:pt x="1968188" y="3259"/>
                  </a:lnTo>
                  <a:lnTo>
                    <a:pt x="1967673" y="7102"/>
                  </a:lnTo>
                  <a:lnTo>
                    <a:pt x="1852846" y="5492"/>
                  </a:lnTo>
                  <a:close/>
                </a:path>
                <a:path w="3091815" h="4041775">
                  <a:moveTo>
                    <a:pt x="1847301" y="454323"/>
                  </a:moveTo>
                  <a:lnTo>
                    <a:pt x="1756014" y="374475"/>
                  </a:lnTo>
                  <a:lnTo>
                    <a:pt x="1755721" y="369837"/>
                  </a:lnTo>
                  <a:lnTo>
                    <a:pt x="1759958" y="361052"/>
                  </a:lnTo>
                  <a:lnTo>
                    <a:pt x="1764863" y="348469"/>
                  </a:lnTo>
                  <a:lnTo>
                    <a:pt x="1768792" y="318161"/>
                  </a:lnTo>
                  <a:lnTo>
                    <a:pt x="1775201" y="273148"/>
                  </a:lnTo>
                  <a:lnTo>
                    <a:pt x="1786351" y="215409"/>
                  </a:lnTo>
                  <a:lnTo>
                    <a:pt x="1796142" y="156482"/>
                  </a:lnTo>
                  <a:lnTo>
                    <a:pt x="1798476" y="107906"/>
                  </a:lnTo>
                  <a:lnTo>
                    <a:pt x="1803976" y="62098"/>
                  </a:lnTo>
                  <a:lnTo>
                    <a:pt x="1803396" y="27844"/>
                  </a:lnTo>
                  <a:lnTo>
                    <a:pt x="1808960" y="4877"/>
                  </a:lnTo>
                  <a:lnTo>
                    <a:pt x="1852846" y="5492"/>
                  </a:lnTo>
                  <a:lnTo>
                    <a:pt x="1851915" y="36538"/>
                  </a:lnTo>
                  <a:lnTo>
                    <a:pt x="1849850" y="85351"/>
                  </a:lnTo>
                  <a:lnTo>
                    <a:pt x="1848692" y="134956"/>
                  </a:lnTo>
                  <a:lnTo>
                    <a:pt x="1840031" y="194872"/>
                  </a:lnTo>
                  <a:lnTo>
                    <a:pt x="1832179" y="255495"/>
                  </a:lnTo>
                  <a:lnTo>
                    <a:pt x="1825087" y="316783"/>
                  </a:lnTo>
                  <a:lnTo>
                    <a:pt x="1813818" y="408163"/>
                  </a:lnTo>
                  <a:lnTo>
                    <a:pt x="1855408" y="444542"/>
                  </a:lnTo>
                  <a:lnTo>
                    <a:pt x="1847301" y="454323"/>
                  </a:lnTo>
                  <a:close/>
                </a:path>
                <a:path w="3091815" h="4041775">
                  <a:moveTo>
                    <a:pt x="1657864" y="2759"/>
                  </a:moveTo>
                  <a:lnTo>
                    <a:pt x="1657417" y="1394"/>
                  </a:lnTo>
                  <a:lnTo>
                    <a:pt x="1810142" y="0"/>
                  </a:lnTo>
                  <a:lnTo>
                    <a:pt x="1808960" y="4877"/>
                  </a:lnTo>
                  <a:lnTo>
                    <a:pt x="1657864" y="2759"/>
                  </a:lnTo>
                  <a:close/>
                </a:path>
                <a:path w="3091815" h="4041775">
                  <a:moveTo>
                    <a:pt x="1639861" y="1049026"/>
                  </a:moveTo>
                  <a:lnTo>
                    <a:pt x="1582541" y="998888"/>
                  </a:lnTo>
                  <a:lnTo>
                    <a:pt x="1591795" y="990110"/>
                  </a:lnTo>
                  <a:lnTo>
                    <a:pt x="1595610" y="976574"/>
                  </a:lnTo>
                  <a:lnTo>
                    <a:pt x="1603058" y="949343"/>
                  </a:lnTo>
                  <a:lnTo>
                    <a:pt x="1623214" y="899482"/>
                  </a:lnTo>
                  <a:lnTo>
                    <a:pt x="1631706" y="856292"/>
                  </a:lnTo>
                  <a:lnTo>
                    <a:pt x="1654332" y="791718"/>
                  </a:lnTo>
                  <a:lnTo>
                    <a:pt x="1666719" y="735062"/>
                  </a:lnTo>
                  <a:lnTo>
                    <a:pt x="1686303" y="667828"/>
                  </a:lnTo>
                  <a:lnTo>
                    <a:pt x="1723750" y="531855"/>
                  </a:lnTo>
                  <a:lnTo>
                    <a:pt x="1706466" y="466118"/>
                  </a:lnTo>
                  <a:lnTo>
                    <a:pt x="1691369" y="419166"/>
                  </a:lnTo>
                  <a:lnTo>
                    <a:pt x="1673279" y="369598"/>
                  </a:lnTo>
                  <a:lnTo>
                    <a:pt x="1661741" y="308887"/>
                  </a:lnTo>
                  <a:lnTo>
                    <a:pt x="1641218" y="257190"/>
                  </a:lnTo>
                  <a:lnTo>
                    <a:pt x="1629613" y="196421"/>
                  </a:lnTo>
                  <a:lnTo>
                    <a:pt x="1611390" y="146735"/>
                  </a:lnTo>
                  <a:lnTo>
                    <a:pt x="1604453" y="90049"/>
                  </a:lnTo>
                  <a:lnTo>
                    <a:pt x="1593263" y="46516"/>
                  </a:lnTo>
                  <a:lnTo>
                    <a:pt x="1579004" y="17171"/>
                  </a:lnTo>
                  <a:lnTo>
                    <a:pt x="1580579" y="1675"/>
                  </a:lnTo>
                  <a:lnTo>
                    <a:pt x="1657864" y="2759"/>
                  </a:lnTo>
                  <a:lnTo>
                    <a:pt x="1665168" y="25047"/>
                  </a:lnTo>
                  <a:lnTo>
                    <a:pt x="1676692" y="85745"/>
                  </a:lnTo>
                  <a:lnTo>
                    <a:pt x="1692737" y="150398"/>
                  </a:lnTo>
                  <a:lnTo>
                    <a:pt x="1709686" y="215842"/>
                  </a:lnTo>
                  <a:lnTo>
                    <a:pt x="1723924" y="278914"/>
                  </a:lnTo>
                  <a:lnTo>
                    <a:pt x="1740196" y="326893"/>
                  </a:lnTo>
                  <a:lnTo>
                    <a:pt x="1754885" y="356614"/>
                  </a:lnTo>
                  <a:lnTo>
                    <a:pt x="1755721" y="369837"/>
                  </a:lnTo>
                  <a:lnTo>
                    <a:pt x="1754235" y="372918"/>
                  </a:lnTo>
                  <a:lnTo>
                    <a:pt x="1847301" y="454323"/>
                  </a:lnTo>
                  <a:lnTo>
                    <a:pt x="1788772" y="521237"/>
                  </a:lnTo>
                  <a:lnTo>
                    <a:pt x="1761908" y="632723"/>
                  </a:lnTo>
                  <a:lnTo>
                    <a:pt x="1752476" y="675091"/>
                  </a:lnTo>
                  <a:lnTo>
                    <a:pt x="1735401" y="727647"/>
                  </a:lnTo>
                  <a:lnTo>
                    <a:pt x="1727191" y="771084"/>
                  </a:lnTo>
                  <a:lnTo>
                    <a:pt x="1694701" y="877647"/>
                  </a:lnTo>
                  <a:lnTo>
                    <a:pt x="1678352" y="930839"/>
                  </a:lnTo>
                  <a:lnTo>
                    <a:pt x="1661649" y="983720"/>
                  </a:lnTo>
                  <a:lnTo>
                    <a:pt x="1644375" y="1036102"/>
                  </a:lnTo>
                  <a:lnTo>
                    <a:pt x="1639861" y="1049026"/>
                  </a:lnTo>
                  <a:close/>
                </a:path>
                <a:path w="3091815" h="4041775">
                  <a:moveTo>
                    <a:pt x="831621" y="2805493"/>
                  </a:moveTo>
                  <a:lnTo>
                    <a:pt x="781934" y="2762033"/>
                  </a:lnTo>
                  <a:lnTo>
                    <a:pt x="843850" y="2698080"/>
                  </a:lnTo>
                  <a:lnTo>
                    <a:pt x="879687" y="2661936"/>
                  </a:lnTo>
                  <a:lnTo>
                    <a:pt x="915949" y="2626163"/>
                  </a:lnTo>
                  <a:lnTo>
                    <a:pt x="952624" y="2590751"/>
                  </a:lnTo>
                  <a:lnTo>
                    <a:pt x="989700" y="2555690"/>
                  </a:lnTo>
                  <a:lnTo>
                    <a:pt x="1027164" y="2520968"/>
                  </a:lnTo>
                  <a:lnTo>
                    <a:pt x="1065003" y="2486575"/>
                  </a:lnTo>
                  <a:lnTo>
                    <a:pt x="1103207" y="2452500"/>
                  </a:lnTo>
                  <a:lnTo>
                    <a:pt x="1141761" y="2418732"/>
                  </a:lnTo>
                  <a:lnTo>
                    <a:pt x="1180654" y="2385261"/>
                  </a:lnTo>
                  <a:lnTo>
                    <a:pt x="1219874" y="2352075"/>
                  </a:lnTo>
                  <a:lnTo>
                    <a:pt x="1259408" y="2319164"/>
                  </a:lnTo>
                  <a:lnTo>
                    <a:pt x="1299244" y="2286517"/>
                  </a:lnTo>
                  <a:lnTo>
                    <a:pt x="1339370" y="2254123"/>
                  </a:lnTo>
                  <a:lnTo>
                    <a:pt x="1379772" y="2221972"/>
                  </a:lnTo>
                  <a:lnTo>
                    <a:pt x="1412078" y="2199611"/>
                  </a:lnTo>
                  <a:lnTo>
                    <a:pt x="1463134" y="2159905"/>
                  </a:lnTo>
                  <a:lnTo>
                    <a:pt x="1506335" y="2130202"/>
                  </a:lnTo>
                  <a:lnTo>
                    <a:pt x="1550052" y="2100950"/>
                  </a:lnTo>
                  <a:lnTo>
                    <a:pt x="1594292" y="2072155"/>
                  </a:lnTo>
                  <a:lnTo>
                    <a:pt x="1639062" y="2043824"/>
                  </a:lnTo>
                  <a:lnTo>
                    <a:pt x="1684371" y="2015964"/>
                  </a:lnTo>
                  <a:lnTo>
                    <a:pt x="1730226" y="1988583"/>
                  </a:lnTo>
                  <a:lnTo>
                    <a:pt x="1768274" y="1971245"/>
                  </a:lnTo>
                  <a:lnTo>
                    <a:pt x="1815246" y="1944839"/>
                  </a:lnTo>
                  <a:lnTo>
                    <a:pt x="1862787" y="1918932"/>
                  </a:lnTo>
                  <a:lnTo>
                    <a:pt x="1902544" y="1903089"/>
                  </a:lnTo>
                  <a:lnTo>
                    <a:pt x="1951248" y="1878199"/>
                  </a:lnTo>
                  <a:lnTo>
                    <a:pt x="1992183" y="1863387"/>
                  </a:lnTo>
                  <a:lnTo>
                    <a:pt x="2042081" y="1839541"/>
                  </a:lnTo>
                  <a:lnTo>
                    <a:pt x="2084226" y="1825786"/>
                  </a:lnTo>
                  <a:lnTo>
                    <a:pt x="2126988" y="1812571"/>
                  </a:lnTo>
                  <a:lnTo>
                    <a:pt x="2170373" y="1799902"/>
                  </a:lnTo>
                  <a:lnTo>
                    <a:pt x="2222753" y="1778227"/>
                  </a:lnTo>
                  <a:lnTo>
                    <a:pt x="2265191" y="1764729"/>
                  </a:lnTo>
                  <a:lnTo>
                    <a:pt x="2319096" y="1744388"/>
                  </a:lnTo>
                  <a:lnTo>
                    <a:pt x="2373792" y="1724739"/>
                  </a:lnTo>
                  <a:lnTo>
                    <a:pt x="2426964" y="1703758"/>
                  </a:lnTo>
                  <a:lnTo>
                    <a:pt x="2476299" y="1679420"/>
                  </a:lnTo>
                  <a:lnTo>
                    <a:pt x="2502760" y="1668819"/>
                  </a:lnTo>
                  <a:lnTo>
                    <a:pt x="2536147" y="1647404"/>
                  </a:lnTo>
                  <a:lnTo>
                    <a:pt x="2576135" y="1614890"/>
                  </a:lnTo>
                  <a:lnTo>
                    <a:pt x="2615431" y="1581771"/>
                  </a:lnTo>
                  <a:lnTo>
                    <a:pt x="2671827" y="1529864"/>
                  </a:lnTo>
                  <a:lnTo>
                    <a:pt x="2718863" y="1486641"/>
                  </a:lnTo>
                  <a:lnTo>
                    <a:pt x="2766223" y="1443703"/>
                  </a:lnTo>
                  <a:lnTo>
                    <a:pt x="2797597" y="1420528"/>
                  </a:lnTo>
                  <a:lnTo>
                    <a:pt x="2830118" y="1398355"/>
                  </a:lnTo>
                  <a:lnTo>
                    <a:pt x="2872558" y="1367986"/>
                  </a:lnTo>
                  <a:lnTo>
                    <a:pt x="2948208" y="1332920"/>
                  </a:lnTo>
                  <a:lnTo>
                    <a:pt x="2977128" y="1324471"/>
                  </a:lnTo>
                  <a:lnTo>
                    <a:pt x="2996565" y="1324599"/>
                  </a:lnTo>
                  <a:lnTo>
                    <a:pt x="3006404" y="1333206"/>
                  </a:lnTo>
                  <a:lnTo>
                    <a:pt x="3005867" y="1349608"/>
                  </a:lnTo>
                  <a:lnTo>
                    <a:pt x="3011033" y="1354127"/>
                  </a:lnTo>
                  <a:lnTo>
                    <a:pt x="3004536" y="1365317"/>
                  </a:lnTo>
                  <a:lnTo>
                    <a:pt x="2997087" y="1375674"/>
                  </a:lnTo>
                  <a:lnTo>
                    <a:pt x="2991206" y="1387403"/>
                  </a:lnTo>
                  <a:lnTo>
                    <a:pt x="2978152" y="1409730"/>
                  </a:lnTo>
                  <a:lnTo>
                    <a:pt x="2965903" y="1432761"/>
                  </a:lnTo>
                  <a:lnTo>
                    <a:pt x="2950175" y="1469623"/>
                  </a:lnTo>
                  <a:lnTo>
                    <a:pt x="2900405" y="1426090"/>
                  </a:lnTo>
                  <a:lnTo>
                    <a:pt x="2886803" y="1431065"/>
                  </a:lnTo>
                  <a:lnTo>
                    <a:pt x="2846761" y="1463531"/>
                  </a:lnTo>
                  <a:lnTo>
                    <a:pt x="2806069" y="1495429"/>
                  </a:lnTo>
                  <a:lnTo>
                    <a:pt x="2757071" y="1536935"/>
                  </a:lnTo>
                  <a:lnTo>
                    <a:pt x="2708834" y="1579107"/>
                  </a:lnTo>
                  <a:lnTo>
                    <a:pt x="2679757" y="1604291"/>
                  </a:lnTo>
                  <a:lnTo>
                    <a:pt x="2651085" y="1629831"/>
                  </a:lnTo>
                  <a:lnTo>
                    <a:pt x="2623203" y="1656061"/>
                  </a:lnTo>
                  <a:lnTo>
                    <a:pt x="2613218" y="1664199"/>
                  </a:lnTo>
                  <a:lnTo>
                    <a:pt x="2707644" y="1746794"/>
                  </a:lnTo>
                  <a:lnTo>
                    <a:pt x="2659858" y="1755614"/>
                  </a:lnTo>
                  <a:lnTo>
                    <a:pt x="2606380" y="1759456"/>
                  </a:lnTo>
                  <a:lnTo>
                    <a:pt x="2555662" y="1765711"/>
                  </a:lnTo>
                  <a:lnTo>
                    <a:pt x="2508587" y="1775153"/>
                  </a:lnTo>
                  <a:lnTo>
                    <a:pt x="2460188" y="1783437"/>
                  </a:lnTo>
                  <a:lnTo>
                    <a:pt x="2412509" y="1792351"/>
                  </a:lnTo>
                  <a:lnTo>
                    <a:pt x="2357187" y="1811452"/>
                  </a:lnTo>
                  <a:lnTo>
                    <a:pt x="2310942" y="1821620"/>
                  </a:lnTo>
                  <a:lnTo>
                    <a:pt x="2265412" y="1832413"/>
                  </a:lnTo>
                  <a:lnTo>
                    <a:pt x="2212232" y="1853389"/>
                  </a:lnTo>
                  <a:lnTo>
                    <a:pt x="2168124" y="1865426"/>
                  </a:lnTo>
                  <a:lnTo>
                    <a:pt x="2124725" y="1878083"/>
                  </a:lnTo>
                  <a:lnTo>
                    <a:pt x="2073670" y="1900917"/>
                  </a:lnTo>
                  <a:lnTo>
                    <a:pt x="2031682" y="1914808"/>
                  </a:lnTo>
                  <a:lnTo>
                    <a:pt x="1982034" y="1938873"/>
                  </a:lnTo>
                  <a:lnTo>
                    <a:pt x="1941449" y="1953992"/>
                  </a:lnTo>
                  <a:lnTo>
                    <a:pt x="1893202" y="1979281"/>
                  </a:lnTo>
                  <a:lnTo>
                    <a:pt x="1845651" y="2005180"/>
                  </a:lnTo>
                  <a:lnTo>
                    <a:pt x="1807156" y="2022127"/>
                  </a:lnTo>
                  <a:lnTo>
                    <a:pt x="1760993" y="2049240"/>
                  </a:lnTo>
                  <a:lnTo>
                    <a:pt x="1715521" y="2076957"/>
                  </a:lnTo>
                  <a:lnTo>
                    <a:pt x="1679100" y="2095718"/>
                  </a:lnTo>
                  <a:lnTo>
                    <a:pt x="1646384" y="2117720"/>
                  </a:lnTo>
                  <a:lnTo>
                    <a:pt x="1623421" y="2131380"/>
                  </a:lnTo>
                  <a:lnTo>
                    <a:pt x="1602487" y="2146815"/>
                  </a:lnTo>
                  <a:lnTo>
                    <a:pt x="1592580" y="2155022"/>
                  </a:lnTo>
                  <a:lnTo>
                    <a:pt x="1649957" y="2205209"/>
                  </a:lnTo>
                  <a:lnTo>
                    <a:pt x="1635699" y="2209611"/>
                  </a:lnTo>
                  <a:lnTo>
                    <a:pt x="1590914" y="2221056"/>
                  </a:lnTo>
                  <a:lnTo>
                    <a:pt x="1549392" y="2235355"/>
                  </a:lnTo>
                  <a:lnTo>
                    <a:pt x="1522848" y="2245883"/>
                  </a:lnTo>
                  <a:lnTo>
                    <a:pt x="1514638" y="2255574"/>
                  </a:lnTo>
                  <a:lnTo>
                    <a:pt x="1590243" y="2321706"/>
                  </a:lnTo>
                  <a:lnTo>
                    <a:pt x="1568288" y="2319375"/>
                  </a:lnTo>
                  <a:lnTo>
                    <a:pt x="1507586" y="2316897"/>
                  </a:lnTo>
                  <a:lnTo>
                    <a:pt x="1452616" y="2319434"/>
                  </a:lnTo>
                  <a:lnTo>
                    <a:pt x="1412307" y="2317921"/>
                  </a:lnTo>
                  <a:lnTo>
                    <a:pt x="1370502" y="2331973"/>
                  </a:lnTo>
                  <a:lnTo>
                    <a:pt x="1354977" y="2335266"/>
                  </a:lnTo>
                  <a:lnTo>
                    <a:pt x="1331737" y="2348684"/>
                  </a:lnTo>
                  <a:lnTo>
                    <a:pt x="1300320" y="2371822"/>
                  </a:lnTo>
                  <a:lnTo>
                    <a:pt x="1260266" y="2404278"/>
                  </a:lnTo>
                  <a:lnTo>
                    <a:pt x="1211116" y="2445651"/>
                  </a:lnTo>
                  <a:lnTo>
                    <a:pt x="1144046" y="2505095"/>
                  </a:lnTo>
                  <a:lnTo>
                    <a:pt x="1115039" y="2530341"/>
                  </a:lnTo>
                  <a:lnTo>
                    <a:pt x="1077649" y="2565127"/>
                  </a:lnTo>
                  <a:lnTo>
                    <a:pt x="1040304" y="2599953"/>
                  </a:lnTo>
                  <a:lnTo>
                    <a:pt x="994715" y="2644440"/>
                  </a:lnTo>
                  <a:lnTo>
                    <a:pt x="957671" y="2679530"/>
                  </a:lnTo>
                  <a:lnTo>
                    <a:pt x="912521" y="2724401"/>
                  </a:lnTo>
                  <a:lnTo>
                    <a:pt x="867694" y="2769555"/>
                  </a:lnTo>
                  <a:lnTo>
                    <a:pt x="831621" y="2805493"/>
                  </a:lnTo>
                  <a:close/>
                </a:path>
                <a:path w="3091815" h="4041775">
                  <a:moveTo>
                    <a:pt x="1756014" y="374475"/>
                  </a:moveTo>
                  <a:lnTo>
                    <a:pt x="1754235" y="372918"/>
                  </a:lnTo>
                  <a:lnTo>
                    <a:pt x="1755721" y="369837"/>
                  </a:lnTo>
                  <a:lnTo>
                    <a:pt x="1756014" y="374475"/>
                  </a:lnTo>
                  <a:close/>
                </a:path>
                <a:path w="3091815" h="4041775">
                  <a:moveTo>
                    <a:pt x="2707644" y="1746794"/>
                  </a:moveTo>
                  <a:lnTo>
                    <a:pt x="2615213" y="1665944"/>
                  </a:lnTo>
                  <a:lnTo>
                    <a:pt x="2642424" y="1656001"/>
                  </a:lnTo>
                  <a:lnTo>
                    <a:pt x="2690410" y="1630482"/>
                  </a:lnTo>
                  <a:lnTo>
                    <a:pt x="2729644" y="1614181"/>
                  </a:lnTo>
                  <a:lnTo>
                    <a:pt x="2764043" y="1593652"/>
                  </a:lnTo>
                  <a:lnTo>
                    <a:pt x="2805128" y="1562098"/>
                  </a:lnTo>
                  <a:lnTo>
                    <a:pt x="2841836" y="1526715"/>
                  </a:lnTo>
                  <a:lnTo>
                    <a:pt x="2865343" y="1496658"/>
                  </a:lnTo>
                  <a:lnTo>
                    <a:pt x="2894440" y="1454617"/>
                  </a:lnTo>
                  <a:lnTo>
                    <a:pt x="2905606" y="1430639"/>
                  </a:lnTo>
                  <a:lnTo>
                    <a:pt x="2950175" y="1469623"/>
                  </a:lnTo>
                  <a:lnTo>
                    <a:pt x="2922897" y="1513255"/>
                  </a:lnTo>
                  <a:lnTo>
                    <a:pt x="2900711" y="1544467"/>
                  </a:lnTo>
                  <a:lnTo>
                    <a:pt x="2875171" y="1572746"/>
                  </a:lnTo>
                  <a:lnTo>
                    <a:pt x="2837833" y="1607578"/>
                  </a:lnTo>
                  <a:lnTo>
                    <a:pt x="2805338" y="1629772"/>
                  </a:lnTo>
                  <a:lnTo>
                    <a:pt x="2760878" y="1658375"/>
                  </a:lnTo>
                  <a:lnTo>
                    <a:pt x="2704372" y="1693314"/>
                  </a:lnTo>
                  <a:lnTo>
                    <a:pt x="2761139" y="1742967"/>
                  </a:lnTo>
                  <a:lnTo>
                    <a:pt x="2723573" y="1743854"/>
                  </a:lnTo>
                  <a:lnTo>
                    <a:pt x="2707644" y="1746794"/>
                  </a:lnTo>
                  <a:close/>
                </a:path>
                <a:path w="3091815" h="4041775">
                  <a:moveTo>
                    <a:pt x="1439852" y="1127171"/>
                  </a:moveTo>
                  <a:lnTo>
                    <a:pt x="1189956" y="908588"/>
                  </a:lnTo>
                  <a:lnTo>
                    <a:pt x="1139863" y="831026"/>
                  </a:lnTo>
                  <a:lnTo>
                    <a:pt x="1124054" y="783452"/>
                  </a:lnTo>
                  <a:lnTo>
                    <a:pt x="1100372" y="745865"/>
                  </a:lnTo>
                  <a:lnTo>
                    <a:pt x="1085468" y="699082"/>
                  </a:lnTo>
                  <a:lnTo>
                    <a:pt x="1042535" y="560292"/>
                  </a:lnTo>
                  <a:lnTo>
                    <a:pt x="1031400" y="449316"/>
                  </a:lnTo>
                  <a:lnTo>
                    <a:pt x="1029329" y="396886"/>
                  </a:lnTo>
                  <a:lnTo>
                    <a:pt x="1022044" y="356768"/>
                  </a:lnTo>
                  <a:lnTo>
                    <a:pt x="1024908" y="308654"/>
                  </a:lnTo>
                  <a:lnTo>
                    <a:pt x="1028201" y="260916"/>
                  </a:lnTo>
                  <a:lnTo>
                    <a:pt x="1030564" y="212365"/>
                  </a:lnTo>
                  <a:lnTo>
                    <a:pt x="1039000" y="152252"/>
                  </a:lnTo>
                  <a:lnTo>
                    <a:pt x="1038527" y="118092"/>
                  </a:lnTo>
                  <a:lnTo>
                    <a:pt x="1045648" y="73703"/>
                  </a:lnTo>
                  <a:lnTo>
                    <a:pt x="1045766" y="40061"/>
                  </a:lnTo>
                  <a:lnTo>
                    <a:pt x="1041004" y="19022"/>
                  </a:lnTo>
                  <a:lnTo>
                    <a:pt x="1043151" y="4027"/>
                  </a:lnTo>
                  <a:lnTo>
                    <a:pt x="1154568" y="247"/>
                  </a:lnTo>
                  <a:lnTo>
                    <a:pt x="1223671" y="77564"/>
                  </a:lnTo>
                  <a:lnTo>
                    <a:pt x="1260429" y="126589"/>
                  </a:lnTo>
                  <a:lnTo>
                    <a:pt x="1293079" y="172021"/>
                  </a:lnTo>
                  <a:lnTo>
                    <a:pt x="1330679" y="204910"/>
                  </a:lnTo>
                  <a:lnTo>
                    <a:pt x="1357205" y="244984"/>
                  </a:lnTo>
                  <a:lnTo>
                    <a:pt x="1381713" y="283294"/>
                  </a:lnTo>
                  <a:lnTo>
                    <a:pt x="1404902" y="320450"/>
                  </a:lnTo>
                  <a:lnTo>
                    <a:pt x="1120446" y="71638"/>
                  </a:lnTo>
                  <a:lnTo>
                    <a:pt x="1115813" y="84458"/>
                  </a:lnTo>
                  <a:lnTo>
                    <a:pt x="1107840" y="128103"/>
                  </a:lnTo>
                  <a:lnTo>
                    <a:pt x="1100202" y="188913"/>
                  </a:lnTo>
                  <a:lnTo>
                    <a:pt x="1088212" y="262789"/>
                  </a:lnTo>
                  <a:lnTo>
                    <a:pt x="1092267" y="316955"/>
                  </a:lnTo>
                  <a:lnTo>
                    <a:pt x="1086784" y="379650"/>
                  </a:lnTo>
                  <a:lnTo>
                    <a:pt x="1091179" y="434113"/>
                  </a:lnTo>
                  <a:lnTo>
                    <a:pt x="1096868" y="489707"/>
                  </a:lnTo>
                  <a:lnTo>
                    <a:pt x="1103628" y="546239"/>
                  </a:lnTo>
                  <a:lnTo>
                    <a:pt x="1119598" y="593953"/>
                  </a:lnTo>
                  <a:lnTo>
                    <a:pt x="1187517" y="788345"/>
                  </a:lnTo>
                  <a:lnTo>
                    <a:pt x="1237506" y="865816"/>
                  </a:lnTo>
                  <a:lnTo>
                    <a:pt x="1326590" y="943737"/>
                  </a:lnTo>
                  <a:lnTo>
                    <a:pt x="1360024" y="989854"/>
                  </a:lnTo>
                  <a:lnTo>
                    <a:pt x="1593133" y="1193755"/>
                  </a:lnTo>
                  <a:lnTo>
                    <a:pt x="1578180" y="1231293"/>
                  </a:lnTo>
                  <a:lnTo>
                    <a:pt x="1490138" y="1154283"/>
                  </a:lnTo>
                  <a:lnTo>
                    <a:pt x="1439852" y="1127171"/>
                  </a:lnTo>
                  <a:close/>
                </a:path>
                <a:path w="3091815" h="4041775">
                  <a:moveTo>
                    <a:pt x="1521903" y="1553270"/>
                  </a:moveTo>
                  <a:lnTo>
                    <a:pt x="1469764" y="1507664"/>
                  </a:lnTo>
                  <a:lnTo>
                    <a:pt x="1491145" y="1492621"/>
                  </a:lnTo>
                  <a:lnTo>
                    <a:pt x="1522348" y="1469296"/>
                  </a:lnTo>
                  <a:lnTo>
                    <a:pt x="1563752" y="1438020"/>
                  </a:lnTo>
                  <a:lnTo>
                    <a:pt x="1606870" y="1408244"/>
                  </a:lnTo>
                  <a:lnTo>
                    <a:pt x="1643250" y="1389447"/>
                  </a:lnTo>
                  <a:lnTo>
                    <a:pt x="1689524" y="1362431"/>
                  </a:lnTo>
                  <a:lnTo>
                    <a:pt x="1737237" y="1336674"/>
                  </a:lnTo>
                  <a:lnTo>
                    <a:pt x="1786297" y="1312096"/>
                  </a:lnTo>
                  <a:lnTo>
                    <a:pt x="1836614" y="1288617"/>
                  </a:lnTo>
                  <a:lnTo>
                    <a:pt x="1879734" y="1275715"/>
                  </a:lnTo>
                  <a:lnTo>
                    <a:pt x="1932287" y="1254192"/>
                  </a:lnTo>
                  <a:lnTo>
                    <a:pt x="1977460" y="1243086"/>
                  </a:lnTo>
                  <a:lnTo>
                    <a:pt x="2017360" y="1227368"/>
                  </a:lnTo>
                  <a:lnTo>
                    <a:pt x="2062060" y="1215849"/>
                  </a:lnTo>
                  <a:lnTo>
                    <a:pt x="2109001" y="1206289"/>
                  </a:lnTo>
                  <a:lnTo>
                    <a:pt x="2155622" y="1196450"/>
                  </a:lnTo>
                  <a:lnTo>
                    <a:pt x="2229347" y="1176573"/>
                  </a:lnTo>
                  <a:lnTo>
                    <a:pt x="2279098" y="1169472"/>
                  </a:lnTo>
                  <a:lnTo>
                    <a:pt x="2323242" y="1157466"/>
                  </a:lnTo>
                  <a:lnTo>
                    <a:pt x="2363420" y="1141991"/>
                  </a:lnTo>
                  <a:lnTo>
                    <a:pt x="2392914" y="1134044"/>
                  </a:lnTo>
                  <a:lnTo>
                    <a:pt x="2418024" y="1122261"/>
                  </a:lnTo>
                  <a:lnTo>
                    <a:pt x="2424640" y="1128049"/>
                  </a:lnTo>
                  <a:lnTo>
                    <a:pt x="2439267" y="1123970"/>
                  </a:lnTo>
                  <a:lnTo>
                    <a:pt x="2462323" y="1144137"/>
                  </a:lnTo>
                  <a:lnTo>
                    <a:pt x="2457263" y="1156584"/>
                  </a:lnTo>
                  <a:lnTo>
                    <a:pt x="2451480" y="1168398"/>
                  </a:lnTo>
                  <a:lnTo>
                    <a:pt x="2428184" y="1198640"/>
                  </a:lnTo>
                  <a:lnTo>
                    <a:pt x="2395767" y="1237776"/>
                  </a:lnTo>
                  <a:lnTo>
                    <a:pt x="2387465" y="1247387"/>
                  </a:lnTo>
                  <a:lnTo>
                    <a:pt x="2345369" y="1210566"/>
                  </a:lnTo>
                  <a:lnTo>
                    <a:pt x="2209166" y="1243285"/>
                  </a:lnTo>
                  <a:lnTo>
                    <a:pt x="2158360" y="1249463"/>
                  </a:lnTo>
                  <a:lnTo>
                    <a:pt x="2100017" y="1265922"/>
                  </a:lnTo>
                  <a:lnTo>
                    <a:pt x="2053701" y="1276028"/>
                  </a:lnTo>
                  <a:lnTo>
                    <a:pt x="2013889" y="1291823"/>
                  </a:lnTo>
                  <a:lnTo>
                    <a:pt x="1970351" y="1304359"/>
                  </a:lnTo>
                  <a:lnTo>
                    <a:pt x="1927586" y="1317571"/>
                  </a:lnTo>
                  <a:lnTo>
                    <a:pt x="1877316" y="1341091"/>
                  </a:lnTo>
                  <a:lnTo>
                    <a:pt x="1836349" y="1355876"/>
                  </a:lnTo>
                  <a:lnTo>
                    <a:pt x="1788047" y="1381118"/>
                  </a:lnTo>
                  <a:lnTo>
                    <a:pt x="1740857" y="1407332"/>
                  </a:lnTo>
                  <a:lnTo>
                    <a:pt x="1694863" y="1434593"/>
                  </a:lnTo>
                  <a:lnTo>
                    <a:pt x="1658512" y="1453415"/>
                  </a:lnTo>
                  <a:lnTo>
                    <a:pt x="1615166" y="1482992"/>
                  </a:lnTo>
                  <a:lnTo>
                    <a:pt x="1573271" y="1513837"/>
                  </a:lnTo>
                  <a:lnTo>
                    <a:pt x="1541272" y="1536467"/>
                  </a:lnTo>
                  <a:lnTo>
                    <a:pt x="1521903" y="1553270"/>
                  </a:lnTo>
                  <a:close/>
                </a:path>
                <a:path w="3091815" h="4041775">
                  <a:moveTo>
                    <a:pt x="2761139" y="1742967"/>
                  </a:moveTo>
                  <a:lnTo>
                    <a:pt x="2705363" y="1694180"/>
                  </a:lnTo>
                  <a:lnTo>
                    <a:pt x="2719107" y="1689329"/>
                  </a:lnTo>
                  <a:lnTo>
                    <a:pt x="2728041" y="1697144"/>
                  </a:lnTo>
                  <a:lnTo>
                    <a:pt x="2856324" y="1691243"/>
                  </a:lnTo>
                  <a:lnTo>
                    <a:pt x="2950822" y="1706408"/>
                  </a:lnTo>
                  <a:lnTo>
                    <a:pt x="2996325" y="1712464"/>
                  </a:lnTo>
                  <a:lnTo>
                    <a:pt x="3039146" y="1716174"/>
                  </a:lnTo>
                  <a:lnTo>
                    <a:pt x="3064723" y="1721674"/>
                  </a:lnTo>
                  <a:lnTo>
                    <a:pt x="3091610" y="1745191"/>
                  </a:lnTo>
                  <a:lnTo>
                    <a:pt x="3078473" y="1750573"/>
                  </a:lnTo>
                  <a:lnTo>
                    <a:pt x="3057106" y="1748757"/>
                  </a:lnTo>
                  <a:lnTo>
                    <a:pt x="3021127" y="1751031"/>
                  </a:lnTo>
                  <a:lnTo>
                    <a:pt x="2989238" y="1740011"/>
                  </a:lnTo>
                  <a:lnTo>
                    <a:pt x="2937742" y="1745585"/>
                  </a:lnTo>
                  <a:lnTo>
                    <a:pt x="2892069" y="1739382"/>
                  </a:lnTo>
                  <a:lnTo>
                    <a:pt x="2836381" y="1741290"/>
                  </a:lnTo>
                  <a:lnTo>
                    <a:pt x="2761139" y="1742967"/>
                  </a:lnTo>
                  <a:close/>
                </a:path>
                <a:path w="3091815" h="4041775">
                  <a:moveTo>
                    <a:pt x="1593133" y="1193755"/>
                  </a:moveTo>
                  <a:lnTo>
                    <a:pt x="1404537" y="1028790"/>
                  </a:lnTo>
                  <a:lnTo>
                    <a:pt x="1520290" y="1113166"/>
                  </a:lnTo>
                  <a:lnTo>
                    <a:pt x="1516461" y="1042325"/>
                  </a:lnTo>
                  <a:lnTo>
                    <a:pt x="1517261" y="992407"/>
                  </a:lnTo>
                  <a:lnTo>
                    <a:pt x="1514828" y="939660"/>
                  </a:lnTo>
                  <a:lnTo>
                    <a:pt x="1510480" y="885238"/>
                  </a:lnTo>
                  <a:lnTo>
                    <a:pt x="1505533" y="830293"/>
                  </a:lnTo>
                  <a:lnTo>
                    <a:pt x="1501306" y="775977"/>
                  </a:lnTo>
                  <a:lnTo>
                    <a:pt x="1499116" y="723442"/>
                  </a:lnTo>
                  <a:lnTo>
                    <a:pt x="1483557" y="692961"/>
                  </a:lnTo>
                  <a:lnTo>
                    <a:pt x="1475637" y="635414"/>
                  </a:lnTo>
                  <a:lnTo>
                    <a:pt x="1458414" y="586604"/>
                  </a:lnTo>
                  <a:lnTo>
                    <a:pt x="1440388" y="537091"/>
                  </a:lnTo>
                  <a:lnTo>
                    <a:pt x="1421696" y="486996"/>
                  </a:lnTo>
                  <a:lnTo>
                    <a:pt x="1394115" y="445998"/>
                  </a:lnTo>
                  <a:lnTo>
                    <a:pt x="1374506" y="395100"/>
                  </a:lnTo>
                  <a:lnTo>
                    <a:pt x="1317945" y="311880"/>
                  </a:lnTo>
                  <a:lnTo>
                    <a:pt x="1292271" y="272550"/>
                  </a:lnTo>
                  <a:lnTo>
                    <a:pt x="1254941" y="223026"/>
                  </a:lnTo>
                  <a:lnTo>
                    <a:pt x="1213362" y="169784"/>
                  </a:lnTo>
                  <a:lnTo>
                    <a:pt x="1166576" y="128860"/>
                  </a:lnTo>
                  <a:lnTo>
                    <a:pt x="1138710" y="87613"/>
                  </a:lnTo>
                  <a:lnTo>
                    <a:pt x="1404902" y="320450"/>
                  </a:lnTo>
                  <a:lnTo>
                    <a:pt x="1450108" y="393738"/>
                  </a:lnTo>
                  <a:lnTo>
                    <a:pt x="1465158" y="440648"/>
                  </a:lnTo>
                  <a:lnTo>
                    <a:pt x="1490038" y="479283"/>
                  </a:lnTo>
                  <a:lnTo>
                    <a:pt x="1508604" y="529268"/>
                  </a:lnTo>
                  <a:lnTo>
                    <a:pt x="1525604" y="577883"/>
                  </a:lnTo>
                  <a:lnTo>
                    <a:pt x="1541153" y="625230"/>
                  </a:lnTo>
                  <a:lnTo>
                    <a:pt x="1555365" y="671407"/>
                  </a:lnTo>
                  <a:lnTo>
                    <a:pt x="1559995" y="726075"/>
                  </a:lnTo>
                  <a:lnTo>
                    <a:pt x="1571879" y="770215"/>
                  </a:lnTo>
                  <a:lnTo>
                    <a:pt x="1574409" y="823047"/>
                  </a:lnTo>
                  <a:lnTo>
                    <a:pt x="1584422" y="865551"/>
                  </a:lnTo>
                  <a:lnTo>
                    <a:pt x="1585311" y="916947"/>
                  </a:lnTo>
                  <a:lnTo>
                    <a:pt x="1582541" y="998888"/>
                  </a:lnTo>
                  <a:lnTo>
                    <a:pt x="1639861" y="1049026"/>
                  </a:lnTo>
                  <a:lnTo>
                    <a:pt x="1626318" y="1087798"/>
                  </a:lnTo>
                  <a:lnTo>
                    <a:pt x="1615622" y="1129061"/>
                  </a:lnTo>
                  <a:lnTo>
                    <a:pt x="1598118" y="1181242"/>
                  </a:lnTo>
                  <a:lnTo>
                    <a:pt x="1593133" y="1193755"/>
                  </a:lnTo>
                  <a:close/>
                </a:path>
                <a:path w="3091815" h="4041775">
                  <a:moveTo>
                    <a:pt x="1499996" y="1685964"/>
                  </a:moveTo>
                  <a:lnTo>
                    <a:pt x="1437168" y="1631009"/>
                  </a:lnTo>
                  <a:lnTo>
                    <a:pt x="1687505" y="1613757"/>
                  </a:lnTo>
                  <a:lnTo>
                    <a:pt x="1746081" y="1614376"/>
                  </a:lnTo>
                  <a:lnTo>
                    <a:pt x="1796394" y="1607766"/>
                  </a:lnTo>
                  <a:lnTo>
                    <a:pt x="1826460" y="1600319"/>
                  </a:lnTo>
                  <a:lnTo>
                    <a:pt x="1860665" y="1596492"/>
                  </a:lnTo>
                  <a:lnTo>
                    <a:pt x="1901194" y="1581324"/>
                  </a:lnTo>
                  <a:lnTo>
                    <a:pt x="1931430" y="1574026"/>
                  </a:lnTo>
                  <a:lnTo>
                    <a:pt x="1968206" y="1555575"/>
                  </a:lnTo>
                  <a:lnTo>
                    <a:pt x="2003267" y="1535625"/>
                  </a:lnTo>
                  <a:lnTo>
                    <a:pt x="2045083" y="1504710"/>
                  </a:lnTo>
                  <a:lnTo>
                    <a:pt x="2077038" y="1482043"/>
                  </a:lnTo>
                  <a:lnTo>
                    <a:pt x="2124326" y="1439040"/>
                  </a:lnTo>
                  <a:lnTo>
                    <a:pt x="2161968" y="1404475"/>
                  </a:lnTo>
                  <a:lnTo>
                    <a:pt x="2206797" y="1359323"/>
                  </a:lnTo>
                  <a:lnTo>
                    <a:pt x="2250558" y="1313236"/>
                  </a:lnTo>
                  <a:lnTo>
                    <a:pt x="2345369" y="1210566"/>
                  </a:lnTo>
                  <a:lnTo>
                    <a:pt x="2387465" y="1247387"/>
                  </a:lnTo>
                  <a:lnTo>
                    <a:pt x="2362559" y="1276220"/>
                  </a:lnTo>
                  <a:lnTo>
                    <a:pt x="2312043" y="1333271"/>
                  </a:lnTo>
                  <a:lnTo>
                    <a:pt x="2269154" y="1380120"/>
                  </a:lnTo>
                  <a:lnTo>
                    <a:pt x="2225618" y="1426404"/>
                  </a:lnTo>
                  <a:lnTo>
                    <a:pt x="2189827" y="1462588"/>
                  </a:lnTo>
                  <a:lnTo>
                    <a:pt x="2153445" y="1498257"/>
                  </a:lnTo>
                  <a:lnTo>
                    <a:pt x="2114715" y="1531871"/>
                  </a:lnTo>
                  <a:lnTo>
                    <a:pt x="2083032" y="1554776"/>
                  </a:lnTo>
                  <a:lnTo>
                    <a:pt x="2049830" y="1576353"/>
                  </a:lnTo>
                  <a:lnTo>
                    <a:pt x="2006544" y="1605983"/>
                  </a:lnTo>
                  <a:lnTo>
                    <a:pt x="1969692" y="1624367"/>
                  </a:lnTo>
                  <a:lnTo>
                    <a:pt x="1930708" y="1640886"/>
                  </a:lnTo>
                  <a:lnTo>
                    <a:pt x="1889389" y="1655362"/>
                  </a:lnTo>
                  <a:lnTo>
                    <a:pt x="1853890" y="1658057"/>
                  </a:lnTo>
                  <a:lnTo>
                    <a:pt x="1807285" y="1667911"/>
                  </a:lnTo>
                  <a:lnTo>
                    <a:pt x="1757731" y="1675184"/>
                  </a:lnTo>
                  <a:lnTo>
                    <a:pt x="1705023" y="1679699"/>
                  </a:lnTo>
                  <a:lnTo>
                    <a:pt x="1648957" y="1681277"/>
                  </a:lnTo>
                  <a:lnTo>
                    <a:pt x="1580968" y="1689299"/>
                  </a:lnTo>
                  <a:lnTo>
                    <a:pt x="1517574" y="1684466"/>
                  </a:lnTo>
                  <a:lnTo>
                    <a:pt x="1499996" y="1685964"/>
                  </a:lnTo>
                  <a:close/>
                </a:path>
                <a:path w="3091815" h="4041775">
                  <a:moveTo>
                    <a:pt x="1077505" y="2278163"/>
                  </a:moveTo>
                  <a:lnTo>
                    <a:pt x="1022318" y="2229892"/>
                  </a:lnTo>
                  <a:lnTo>
                    <a:pt x="1030179" y="2219895"/>
                  </a:lnTo>
                  <a:lnTo>
                    <a:pt x="1043801" y="2198064"/>
                  </a:lnTo>
                  <a:lnTo>
                    <a:pt x="1055148" y="2174244"/>
                  </a:lnTo>
                  <a:lnTo>
                    <a:pt x="1081271" y="2129602"/>
                  </a:lnTo>
                  <a:lnTo>
                    <a:pt x="1105774" y="2083543"/>
                  </a:lnTo>
                  <a:lnTo>
                    <a:pt x="1128982" y="2036352"/>
                  </a:lnTo>
                  <a:lnTo>
                    <a:pt x="1159585" y="1978756"/>
                  </a:lnTo>
                  <a:lnTo>
                    <a:pt x="1189547" y="1920600"/>
                  </a:lnTo>
                  <a:lnTo>
                    <a:pt x="1227557" y="1852610"/>
                  </a:lnTo>
                  <a:lnTo>
                    <a:pt x="1257218" y="1794190"/>
                  </a:lnTo>
                  <a:lnTo>
                    <a:pt x="1278857" y="1745627"/>
                  </a:lnTo>
                  <a:lnTo>
                    <a:pt x="1309524" y="1688087"/>
                  </a:lnTo>
                  <a:lnTo>
                    <a:pt x="1324461" y="1650533"/>
                  </a:lnTo>
                  <a:lnTo>
                    <a:pt x="1360102" y="1580472"/>
                  </a:lnTo>
                  <a:lnTo>
                    <a:pt x="1387142" y="1519759"/>
                  </a:lnTo>
                  <a:lnTo>
                    <a:pt x="1414247" y="1459104"/>
                  </a:lnTo>
                  <a:lnTo>
                    <a:pt x="1433362" y="1408333"/>
                  </a:lnTo>
                  <a:lnTo>
                    <a:pt x="1461516" y="1348595"/>
                  </a:lnTo>
                  <a:lnTo>
                    <a:pt x="1473931" y="1308835"/>
                  </a:lnTo>
                  <a:lnTo>
                    <a:pt x="1495997" y="1260645"/>
                  </a:lnTo>
                  <a:lnTo>
                    <a:pt x="1502936" y="1232969"/>
                  </a:lnTo>
                  <a:lnTo>
                    <a:pt x="1511777" y="1206956"/>
                  </a:lnTo>
                  <a:lnTo>
                    <a:pt x="1514464" y="1192434"/>
                  </a:lnTo>
                  <a:lnTo>
                    <a:pt x="1512432" y="1173784"/>
                  </a:lnTo>
                  <a:lnTo>
                    <a:pt x="1578180" y="1231293"/>
                  </a:lnTo>
                  <a:lnTo>
                    <a:pt x="1548272" y="1306370"/>
                  </a:lnTo>
                  <a:lnTo>
                    <a:pt x="1530761" y="1358544"/>
                  </a:lnTo>
                  <a:lnTo>
                    <a:pt x="1511355" y="1409061"/>
                  </a:lnTo>
                  <a:lnTo>
                    <a:pt x="1489109" y="1457094"/>
                  </a:lnTo>
                  <a:lnTo>
                    <a:pt x="1479800" y="1482697"/>
                  </a:lnTo>
                  <a:lnTo>
                    <a:pt x="1474120" y="1494602"/>
                  </a:lnTo>
                  <a:lnTo>
                    <a:pt x="1466798" y="1505070"/>
                  </a:lnTo>
                  <a:lnTo>
                    <a:pt x="1521903" y="1553270"/>
                  </a:lnTo>
                  <a:lnTo>
                    <a:pt x="1502534" y="1570074"/>
                  </a:lnTo>
                  <a:lnTo>
                    <a:pt x="1473862" y="1595613"/>
                  </a:lnTo>
                  <a:lnTo>
                    <a:pt x="1437168" y="1631009"/>
                  </a:lnTo>
                  <a:lnTo>
                    <a:pt x="1499996" y="1685964"/>
                  </a:lnTo>
                  <a:lnTo>
                    <a:pt x="1464840" y="1688958"/>
                  </a:lnTo>
                  <a:lnTo>
                    <a:pt x="1425481" y="1688277"/>
                  </a:lnTo>
                  <a:lnTo>
                    <a:pt x="1401829" y="1684462"/>
                  </a:lnTo>
                  <a:lnTo>
                    <a:pt x="1387853" y="1689110"/>
                  </a:lnTo>
                  <a:lnTo>
                    <a:pt x="1381191" y="1700156"/>
                  </a:lnTo>
                  <a:lnTo>
                    <a:pt x="1369098" y="1723323"/>
                  </a:lnTo>
                  <a:lnTo>
                    <a:pt x="1359228" y="1748436"/>
                  </a:lnTo>
                  <a:lnTo>
                    <a:pt x="1334157" y="1793997"/>
                  </a:lnTo>
                  <a:lnTo>
                    <a:pt x="1310520" y="1840813"/>
                  </a:lnTo>
                  <a:lnTo>
                    <a:pt x="1295110" y="1877953"/>
                  </a:lnTo>
                  <a:lnTo>
                    <a:pt x="1271193" y="1924524"/>
                  </a:lnTo>
                  <a:lnTo>
                    <a:pt x="1247116" y="1970955"/>
                  </a:lnTo>
                  <a:lnTo>
                    <a:pt x="1222869" y="2017238"/>
                  </a:lnTo>
                  <a:lnTo>
                    <a:pt x="1190077" y="2072919"/>
                  </a:lnTo>
                  <a:lnTo>
                    <a:pt x="1165450" y="2118869"/>
                  </a:lnTo>
                  <a:lnTo>
                    <a:pt x="1140615" y="2164637"/>
                  </a:lnTo>
                  <a:lnTo>
                    <a:pt x="1115560" y="2210213"/>
                  </a:lnTo>
                  <a:lnTo>
                    <a:pt x="1090272" y="2255585"/>
                  </a:lnTo>
                  <a:lnTo>
                    <a:pt x="1077505" y="2278163"/>
                  </a:lnTo>
                  <a:close/>
                </a:path>
                <a:path w="3091815" h="4041775">
                  <a:moveTo>
                    <a:pt x="1324246" y="1042923"/>
                  </a:moveTo>
                  <a:lnTo>
                    <a:pt x="1287276" y="1010586"/>
                  </a:lnTo>
                  <a:lnTo>
                    <a:pt x="1259587" y="969493"/>
                  </a:lnTo>
                  <a:lnTo>
                    <a:pt x="1370568" y="1066569"/>
                  </a:lnTo>
                  <a:lnTo>
                    <a:pt x="1324246" y="1042923"/>
                  </a:lnTo>
                  <a:close/>
                </a:path>
                <a:path w="3091815" h="4041775">
                  <a:moveTo>
                    <a:pt x="1649957" y="2205209"/>
                  </a:moveTo>
                  <a:lnTo>
                    <a:pt x="1594415" y="2156627"/>
                  </a:lnTo>
                  <a:lnTo>
                    <a:pt x="1607776" y="2151441"/>
                  </a:lnTo>
                  <a:lnTo>
                    <a:pt x="1623542" y="2148358"/>
                  </a:lnTo>
                  <a:lnTo>
                    <a:pt x="1649315" y="2137157"/>
                  </a:lnTo>
                  <a:lnTo>
                    <a:pt x="1698061" y="2129176"/>
                  </a:lnTo>
                  <a:lnTo>
                    <a:pt x="1750812" y="2124699"/>
                  </a:lnTo>
                  <a:lnTo>
                    <a:pt x="1807817" y="2123942"/>
                  </a:lnTo>
                  <a:lnTo>
                    <a:pt x="1869322" y="2127122"/>
                  </a:lnTo>
                  <a:lnTo>
                    <a:pt x="1903686" y="2140307"/>
                  </a:lnTo>
                  <a:lnTo>
                    <a:pt x="1965644" y="2143884"/>
                  </a:lnTo>
                  <a:lnTo>
                    <a:pt x="2025863" y="2162811"/>
                  </a:lnTo>
                  <a:lnTo>
                    <a:pt x="2096815" y="2174255"/>
                  </a:lnTo>
                  <a:lnTo>
                    <a:pt x="2157529" y="2193615"/>
                  </a:lnTo>
                  <a:lnTo>
                    <a:pt x="2212115" y="2207615"/>
                  </a:lnTo>
                  <a:lnTo>
                    <a:pt x="2247962" y="2222098"/>
                  </a:lnTo>
                  <a:lnTo>
                    <a:pt x="2269183" y="2223787"/>
                  </a:lnTo>
                  <a:lnTo>
                    <a:pt x="2277087" y="2230701"/>
                  </a:lnTo>
                  <a:lnTo>
                    <a:pt x="2274975" y="2245727"/>
                  </a:lnTo>
                  <a:lnTo>
                    <a:pt x="2279083" y="2249319"/>
                  </a:lnTo>
                  <a:lnTo>
                    <a:pt x="2272199" y="2260171"/>
                  </a:lnTo>
                  <a:lnTo>
                    <a:pt x="2250535" y="2274967"/>
                  </a:lnTo>
                  <a:lnTo>
                    <a:pt x="2174960" y="2293226"/>
                  </a:lnTo>
                  <a:lnTo>
                    <a:pt x="2121006" y="2246032"/>
                  </a:lnTo>
                  <a:lnTo>
                    <a:pt x="2023444" y="2228187"/>
                  </a:lnTo>
                  <a:lnTo>
                    <a:pt x="1960875" y="2207204"/>
                  </a:lnTo>
                  <a:lnTo>
                    <a:pt x="1896674" y="2201666"/>
                  </a:lnTo>
                  <a:lnTo>
                    <a:pt x="1846662" y="2191666"/>
                  </a:lnTo>
                  <a:lnTo>
                    <a:pt x="1801574" y="2185973"/>
                  </a:lnTo>
                  <a:lnTo>
                    <a:pt x="1760508" y="2183799"/>
                  </a:lnTo>
                  <a:lnTo>
                    <a:pt x="1714201" y="2193912"/>
                  </a:lnTo>
                  <a:lnTo>
                    <a:pt x="1678473" y="2196407"/>
                  </a:lnTo>
                  <a:lnTo>
                    <a:pt x="1649957" y="2205209"/>
                  </a:lnTo>
                  <a:close/>
                </a:path>
                <a:path w="3091815" h="4041775">
                  <a:moveTo>
                    <a:pt x="738564" y="3010934"/>
                  </a:moveTo>
                  <a:lnTo>
                    <a:pt x="684278" y="2963451"/>
                  </a:lnTo>
                  <a:lnTo>
                    <a:pt x="760434" y="2928828"/>
                  </a:lnTo>
                  <a:lnTo>
                    <a:pt x="802828" y="2915291"/>
                  </a:lnTo>
                  <a:lnTo>
                    <a:pt x="855190" y="2893600"/>
                  </a:lnTo>
                  <a:lnTo>
                    <a:pt x="900801" y="2882878"/>
                  </a:lnTo>
                  <a:lnTo>
                    <a:pt x="948028" y="2873569"/>
                  </a:lnTo>
                  <a:lnTo>
                    <a:pt x="988513" y="2875235"/>
                  </a:lnTo>
                  <a:lnTo>
                    <a:pt x="1038983" y="2868763"/>
                  </a:lnTo>
                  <a:lnTo>
                    <a:pt x="1082720" y="2873273"/>
                  </a:lnTo>
                  <a:lnTo>
                    <a:pt x="1128088" y="2879212"/>
                  </a:lnTo>
                  <a:lnTo>
                    <a:pt x="1165206" y="2877933"/>
                  </a:lnTo>
                  <a:lnTo>
                    <a:pt x="1203499" y="2894555"/>
                  </a:lnTo>
                  <a:lnTo>
                    <a:pt x="1255672" y="2906445"/>
                  </a:lnTo>
                  <a:lnTo>
                    <a:pt x="1309344" y="2919646"/>
                  </a:lnTo>
                  <a:lnTo>
                    <a:pt x="1361108" y="2931178"/>
                  </a:lnTo>
                  <a:lnTo>
                    <a:pt x="1408123" y="2938556"/>
                  </a:lnTo>
                  <a:lnTo>
                    <a:pt x="1438797" y="2948514"/>
                  </a:lnTo>
                  <a:lnTo>
                    <a:pt x="1458260" y="2948665"/>
                  </a:lnTo>
                  <a:lnTo>
                    <a:pt x="1463073" y="2952875"/>
                  </a:lnTo>
                  <a:lnTo>
                    <a:pt x="1476449" y="2947702"/>
                  </a:lnTo>
                  <a:lnTo>
                    <a:pt x="1489516" y="2942259"/>
                  </a:lnTo>
                  <a:lnTo>
                    <a:pt x="1501761" y="2936097"/>
                  </a:lnTo>
                  <a:lnTo>
                    <a:pt x="1546758" y="2907964"/>
                  </a:lnTo>
                  <a:lnTo>
                    <a:pt x="1584615" y="2890459"/>
                  </a:lnTo>
                  <a:lnTo>
                    <a:pt x="1631978" y="2864396"/>
                  </a:lnTo>
                  <a:lnTo>
                    <a:pt x="1680406" y="2839265"/>
                  </a:lnTo>
                  <a:lnTo>
                    <a:pt x="1721460" y="2824556"/>
                  </a:lnTo>
                  <a:lnTo>
                    <a:pt x="1771783" y="2801082"/>
                  </a:lnTo>
                  <a:lnTo>
                    <a:pt x="1822936" y="2778334"/>
                  </a:lnTo>
                  <a:lnTo>
                    <a:pt x="1866478" y="2765802"/>
                  </a:lnTo>
                  <a:lnTo>
                    <a:pt x="1919053" y="2744298"/>
                  </a:lnTo>
                  <a:lnTo>
                    <a:pt x="1963861" y="2732873"/>
                  </a:lnTo>
                  <a:lnTo>
                    <a:pt x="2009184" y="2721899"/>
                  </a:lnTo>
                  <a:lnTo>
                    <a:pt x="2063305" y="2701747"/>
                  </a:lnTo>
                  <a:lnTo>
                    <a:pt x="2109423" y="2691467"/>
                  </a:lnTo>
                  <a:lnTo>
                    <a:pt x="2155819" y="2681431"/>
                  </a:lnTo>
                  <a:lnTo>
                    <a:pt x="2207254" y="2675803"/>
                  </a:lnTo>
                  <a:lnTo>
                    <a:pt x="2261187" y="2672359"/>
                  </a:lnTo>
                  <a:lnTo>
                    <a:pt x="2325322" y="2660967"/>
                  </a:lnTo>
                  <a:lnTo>
                    <a:pt x="2382276" y="2660166"/>
                  </a:lnTo>
                  <a:lnTo>
                    <a:pt x="2497095" y="2659361"/>
                  </a:lnTo>
                  <a:lnTo>
                    <a:pt x="2553641" y="2658203"/>
                  </a:lnTo>
                  <a:lnTo>
                    <a:pt x="2600372" y="2665333"/>
                  </a:lnTo>
                  <a:lnTo>
                    <a:pt x="2644991" y="2670616"/>
                  </a:lnTo>
                  <a:lnTo>
                    <a:pt x="2686839" y="2673474"/>
                  </a:lnTo>
                  <a:lnTo>
                    <a:pt x="2716896" y="2682892"/>
                  </a:lnTo>
                  <a:lnTo>
                    <a:pt x="2740159" y="2703240"/>
                  </a:lnTo>
                  <a:lnTo>
                    <a:pt x="2728852" y="2710223"/>
                  </a:lnTo>
                  <a:lnTo>
                    <a:pt x="2712118" y="2712458"/>
                  </a:lnTo>
                  <a:lnTo>
                    <a:pt x="2690650" y="2710553"/>
                  </a:lnTo>
                  <a:lnTo>
                    <a:pt x="2656782" y="2714675"/>
                  </a:lnTo>
                  <a:lnTo>
                    <a:pt x="2609572" y="2707125"/>
                  </a:lnTo>
                  <a:lnTo>
                    <a:pt x="2554970" y="2709984"/>
                  </a:lnTo>
                  <a:lnTo>
                    <a:pt x="2501291" y="2713649"/>
                  </a:lnTo>
                  <a:lnTo>
                    <a:pt x="2456846" y="2708519"/>
                  </a:lnTo>
                  <a:lnTo>
                    <a:pt x="2404864" y="2713669"/>
                  </a:lnTo>
                  <a:lnTo>
                    <a:pt x="2353658" y="2719498"/>
                  </a:lnTo>
                  <a:lnTo>
                    <a:pt x="2303179" y="2725963"/>
                  </a:lnTo>
                  <a:lnTo>
                    <a:pt x="2253379" y="2733021"/>
                  </a:lnTo>
                  <a:lnTo>
                    <a:pt x="2204208" y="2740630"/>
                  </a:lnTo>
                  <a:lnTo>
                    <a:pt x="2147257" y="2758306"/>
                  </a:lnTo>
                  <a:lnTo>
                    <a:pt x="2099199" y="2766889"/>
                  </a:lnTo>
                  <a:lnTo>
                    <a:pt x="2051625" y="2775894"/>
                  </a:lnTo>
                  <a:lnTo>
                    <a:pt x="1996124" y="2794839"/>
                  </a:lnTo>
                  <a:lnTo>
                    <a:pt x="1952596" y="2807384"/>
                  </a:lnTo>
                  <a:lnTo>
                    <a:pt x="1897850" y="2826988"/>
                  </a:lnTo>
                  <a:lnTo>
                    <a:pt x="1833912" y="2855427"/>
                  </a:lnTo>
                  <a:lnTo>
                    <a:pt x="1779536" y="2875355"/>
                  </a:lnTo>
                  <a:lnTo>
                    <a:pt x="1728389" y="2898108"/>
                  </a:lnTo>
                  <a:lnTo>
                    <a:pt x="1690860" y="2915900"/>
                  </a:lnTo>
                  <a:lnTo>
                    <a:pt x="1656085" y="2936102"/>
                  </a:lnTo>
                  <a:lnTo>
                    <a:pt x="1682592" y="2959287"/>
                  </a:lnTo>
                  <a:lnTo>
                    <a:pt x="1671410" y="2983252"/>
                  </a:lnTo>
                  <a:lnTo>
                    <a:pt x="1625507" y="3027464"/>
                  </a:lnTo>
                  <a:lnTo>
                    <a:pt x="1573999" y="3066775"/>
                  </a:lnTo>
                  <a:lnTo>
                    <a:pt x="1509892" y="3010700"/>
                  </a:lnTo>
                  <a:lnTo>
                    <a:pt x="1485799" y="3006499"/>
                  </a:lnTo>
                  <a:lnTo>
                    <a:pt x="1447388" y="3006647"/>
                  </a:lnTo>
                  <a:lnTo>
                    <a:pt x="1422515" y="3001764"/>
                  </a:lnTo>
                  <a:lnTo>
                    <a:pt x="1381926" y="3000005"/>
                  </a:lnTo>
                  <a:lnTo>
                    <a:pt x="1345537" y="2985049"/>
                  </a:lnTo>
                  <a:lnTo>
                    <a:pt x="1299821" y="2978808"/>
                  </a:lnTo>
                  <a:lnTo>
                    <a:pt x="1241022" y="2961122"/>
                  </a:lnTo>
                  <a:lnTo>
                    <a:pt x="1188249" y="2948707"/>
                  </a:lnTo>
                  <a:lnTo>
                    <a:pt x="1140334" y="2940541"/>
                  </a:lnTo>
                  <a:lnTo>
                    <a:pt x="1096107" y="2935602"/>
                  </a:lnTo>
                  <a:lnTo>
                    <a:pt x="1046040" y="2942427"/>
                  </a:lnTo>
                  <a:lnTo>
                    <a:pt x="1005685" y="2940874"/>
                  </a:lnTo>
                  <a:lnTo>
                    <a:pt x="966454" y="2940304"/>
                  </a:lnTo>
                  <a:lnTo>
                    <a:pt x="920371" y="2950614"/>
                  </a:lnTo>
                  <a:lnTo>
                    <a:pt x="875808" y="2962254"/>
                  </a:lnTo>
                  <a:lnTo>
                    <a:pt x="841139" y="2965674"/>
                  </a:lnTo>
                  <a:lnTo>
                    <a:pt x="791289" y="2989562"/>
                  </a:lnTo>
                  <a:lnTo>
                    <a:pt x="751354" y="3005249"/>
                  </a:lnTo>
                  <a:lnTo>
                    <a:pt x="738564" y="3010934"/>
                  </a:lnTo>
                  <a:close/>
                </a:path>
                <a:path w="3091815" h="4041775">
                  <a:moveTo>
                    <a:pt x="1590243" y="2321706"/>
                  </a:moveTo>
                  <a:lnTo>
                    <a:pt x="1519688" y="2259991"/>
                  </a:lnTo>
                  <a:lnTo>
                    <a:pt x="1537177" y="2258416"/>
                  </a:lnTo>
                  <a:lnTo>
                    <a:pt x="1557453" y="2259279"/>
                  </a:lnTo>
                  <a:lnTo>
                    <a:pt x="1579226" y="2261451"/>
                  </a:lnTo>
                  <a:lnTo>
                    <a:pt x="1604058" y="2266298"/>
                  </a:lnTo>
                  <a:lnTo>
                    <a:pt x="1641052" y="2264911"/>
                  </a:lnTo>
                  <a:lnTo>
                    <a:pt x="1670908" y="2274154"/>
                  </a:lnTo>
                  <a:lnTo>
                    <a:pt x="1707771" y="2272652"/>
                  </a:lnTo>
                  <a:lnTo>
                    <a:pt x="1754010" y="2279352"/>
                  </a:lnTo>
                  <a:lnTo>
                    <a:pt x="1799126" y="2285069"/>
                  </a:lnTo>
                  <a:lnTo>
                    <a:pt x="1851522" y="2280281"/>
                  </a:lnTo>
                  <a:lnTo>
                    <a:pt x="1894517" y="2284143"/>
                  </a:lnTo>
                  <a:lnTo>
                    <a:pt x="1944878" y="2277575"/>
                  </a:lnTo>
                  <a:lnTo>
                    <a:pt x="1994285" y="2270172"/>
                  </a:lnTo>
                  <a:lnTo>
                    <a:pt x="2042781" y="2261973"/>
                  </a:lnTo>
                  <a:lnTo>
                    <a:pt x="2090408" y="2253014"/>
                  </a:lnTo>
                  <a:lnTo>
                    <a:pt x="2121006" y="2246032"/>
                  </a:lnTo>
                  <a:lnTo>
                    <a:pt x="2174960" y="2293226"/>
                  </a:lnTo>
                  <a:lnTo>
                    <a:pt x="2116532" y="2309610"/>
                  </a:lnTo>
                  <a:lnTo>
                    <a:pt x="2055267" y="2323514"/>
                  </a:lnTo>
                  <a:lnTo>
                    <a:pt x="2001450" y="2327058"/>
                  </a:lnTo>
                  <a:lnTo>
                    <a:pt x="1940279" y="2341043"/>
                  </a:lnTo>
                  <a:lnTo>
                    <a:pt x="1900608" y="2340089"/>
                  </a:lnTo>
                  <a:lnTo>
                    <a:pt x="1859831" y="2338167"/>
                  </a:lnTo>
                  <a:lnTo>
                    <a:pt x="1808266" y="2343682"/>
                  </a:lnTo>
                  <a:lnTo>
                    <a:pt x="1761314" y="2336359"/>
                  </a:lnTo>
                  <a:lnTo>
                    <a:pt x="1700930" y="2334160"/>
                  </a:lnTo>
                  <a:lnTo>
                    <a:pt x="1634155" y="2326370"/>
                  </a:lnTo>
                  <a:lnTo>
                    <a:pt x="1590243" y="2321706"/>
                  </a:lnTo>
                  <a:close/>
                </a:path>
                <a:path w="3091815" h="4041775">
                  <a:moveTo>
                    <a:pt x="2410" y="3697359"/>
                  </a:moveTo>
                  <a:lnTo>
                    <a:pt x="1122" y="3597613"/>
                  </a:lnTo>
                  <a:lnTo>
                    <a:pt x="18788" y="3579320"/>
                  </a:lnTo>
                  <a:lnTo>
                    <a:pt x="46179" y="3552660"/>
                  </a:lnTo>
                  <a:lnTo>
                    <a:pt x="81598" y="3516149"/>
                  </a:lnTo>
                  <a:lnTo>
                    <a:pt x="116682" y="3479346"/>
                  </a:lnTo>
                  <a:lnTo>
                    <a:pt x="151433" y="3442251"/>
                  </a:lnTo>
                  <a:lnTo>
                    <a:pt x="185850" y="3404864"/>
                  </a:lnTo>
                  <a:lnTo>
                    <a:pt x="219932" y="3367185"/>
                  </a:lnTo>
                  <a:lnTo>
                    <a:pt x="253682" y="3329214"/>
                  </a:lnTo>
                  <a:lnTo>
                    <a:pt x="287097" y="3290951"/>
                  </a:lnTo>
                  <a:lnTo>
                    <a:pt x="320179" y="3252396"/>
                  </a:lnTo>
                  <a:lnTo>
                    <a:pt x="352927" y="3213550"/>
                  </a:lnTo>
                  <a:lnTo>
                    <a:pt x="409062" y="3144541"/>
                  </a:lnTo>
                  <a:lnTo>
                    <a:pt x="440810" y="3104819"/>
                  </a:lnTo>
                  <a:lnTo>
                    <a:pt x="472224" y="3064806"/>
                  </a:lnTo>
                  <a:lnTo>
                    <a:pt x="503305" y="3024501"/>
                  </a:lnTo>
                  <a:lnTo>
                    <a:pt x="534053" y="2983905"/>
                  </a:lnTo>
                  <a:lnTo>
                    <a:pt x="564467" y="2943017"/>
                  </a:lnTo>
                  <a:lnTo>
                    <a:pt x="594549" y="2901838"/>
                  </a:lnTo>
                  <a:lnTo>
                    <a:pt x="632658" y="2850808"/>
                  </a:lnTo>
                  <a:lnTo>
                    <a:pt x="662073" y="2809046"/>
                  </a:lnTo>
                  <a:lnTo>
                    <a:pt x="691155" y="2766993"/>
                  </a:lnTo>
                  <a:lnTo>
                    <a:pt x="719904" y="2724648"/>
                  </a:lnTo>
                  <a:lnTo>
                    <a:pt x="748320" y="2682012"/>
                  </a:lnTo>
                  <a:lnTo>
                    <a:pt x="776403" y="2639085"/>
                  </a:lnTo>
                  <a:lnTo>
                    <a:pt x="804154" y="2595867"/>
                  </a:lnTo>
                  <a:lnTo>
                    <a:pt x="831571" y="2552358"/>
                  </a:lnTo>
                  <a:lnTo>
                    <a:pt x="858656" y="2508557"/>
                  </a:lnTo>
                  <a:lnTo>
                    <a:pt x="885408" y="2464466"/>
                  </a:lnTo>
                  <a:lnTo>
                    <a:pt x="919938" y="2410305"/>
                  </a:lnTo>
                  <a:lnTo>
                    <a:pt x="929244" y="2384699"/>
                  </a:lnTo>
                  <a:lnTo>
                    <a:pt x="942813" y="2345950"/>
                  </a:lnTo>
                  <a:lnTo>
                    <a:pt x="939963" y="2309711"/>
                  </a:lnTo>
                  <a:lnTo>
                    <a:pt x="947173" y="2248527"/>
                  </a:lnTo>
                  <a:lnTo>
                    <a:pt x="915747" y="2187293"/>
                  </a:lnTo>
                  <a:lnTo>
                    <a:pt x="872583" y="2115791"/>
                  </a:lnTo>
                  <a:lnTo>
                    <a:pt x="849002" y="2078292"/>
                  </a:lnTo>
                  <a:lnTo>
                    <a:pt x="822420" y="2038169"/>
                  </a:lnTo>
                  <a:lnTo>
                    <a:pt x="783227" y="2003886"/>
                  </a:lnTo>
                  <a:lnTo>
                    <a:pt x="746894" y="1955233"/>
                  </a:lnTo>
                  <a:lnTo>
                    <a:pt x="664842" y="1849717"/>
                  </a:lnTo>
                  <a:lnTo>
                    <a:pt x="628555" y="1801104"/>
                  </a:lnTo>
                  <a:lnTo>
                    <a:pt x="591608" y="1768786"/>
                  </a:lnTo>
                  <a:lnTo>
                    <a:pt x="575746" y="1738039"/>
                  </a:lnTo>
                  <a:lnTo>
                    <a:pt x="546750" y="1695803"/>
                  </a:lnTo>
                  <a:lnTo>
                    <a:pt x="520067" y="1655591"/>
                  </a:lnTo>
                  <a:lnTo>
                    <a:pt x="503802" y="1607618"/>
                  </a:lnTo>
                  <a:lnTo>
                    <a:pt x="480971" y="1570776"/>
                  </a:lnTo>
                  <a:lnTo>
                    <a:pt x="468040" y="1525719"/>
                  </a:lnTo>
                  <a:lnTo>
                    <a:pt x="464748" y="1472221"/>
                  </a:lnTo>
                  <a:lnTo>
                    <a:pt x="462476" y="1419615"/>
                  </a:lnTo>
                  <a:lnTo>
                    <a:pt x="460964" y="1367674"/>
                  </a:lnTo>
                  <a:lnTo>
                    <a:pt x="459954" y="1316172"/>
                  </a:lnTo>
                  <a:lnTo>
                    <a:pt x="467547" y="1255323"/>
                  </a:lnTo>
                  <a:lnTo>
                    <a:pt x="465682" y="1219945"/>
                  </a:lnTo>
                  <a:lnTo>
                    <a:pt x="470015" y="1173117"/>
                  </a:lnTo>
                  <a:lnTo>
                    <a:pt x="474719" y="1126613"/>
                  </a:lnTo>
                  <a:lnTo>
                    <a:pt x="482330" y="1082652"/>
                  </a:lnTo>
                  <a:lnTo>
                    <a:pt x="483565" y="1033114"/>
                  </a:lnTo>
                  <a:lnTo>
                    <a:pt x="496810" y="994080"/>
                  </a:lnTo>
                  <a:lnTo>
                    <a:pt x="512703" y="974236"/>
                  </a:lnTo>
                  <a:lnTo>
                    <a:pt x="530246" y="972708"/>
                  </a:lnTo>
                  <a:lnTo>
                    <a:pt x="551819" y="974706"/>
                  </a:lnTo>
                  <a:lnTo>
                    <a:pt x="575634" y="995536"/>
                  </a:lnTo>
                  <a:lnTo>
                    <a:pt x="610351" y="1042776"/>
                  </a:lnTo>
                  <a:lnTo>
                    <a:pt x="664632" y="1124001"/>
                  </a:lnTo>
                  <a:lnTo>
                    <a:pt x="737480" y="1221467"/>
                  </a:lnTo>
                  <a:lnTo>
                    <a:pt x="762804" y="1277363"/>
                  </a:lnTo>
                  <a:lnTo>
                    <a:pt x="549066" y="1090407"/>
                  </a:lnTo>
                  <a:lnTo>
                    <a:pt x="548764" y="1107016"/>
                  </a:lnTo>
                  <a:lnTo>
                    <a:pt x="545589" y="1154858"/>
                  </a:lnTo>
                  <a:lnTo>
                    <a:pt x="533170" y="1228359"/>
                  </a:lnTo>
                  <a:lnTo>
                    <a:pt x="530217" y="1293267"/>
                  </a:lnTo>
                  <a:lnTo>
                    <a:pt x="521996" y="1353567"/>
                  </a:lnTo>
                  <a:lnTo>
                    <a:pt x="520069" y="1402501"/>
                  </a:lnTo>
                  <a:lnTo>
                    <a:pt x="529023" y="1444078"/>
                  </a:lnTo>
                  <a:lnTo>
                    <a:pt x="531700" y="1497038"/>
                  </a:lnTo>
                  <a:lnTo>
                    <a:pt x="544386" y="1541880"/>
                  </a:lnTo>
                  <a:lnTo>
                    <a:pt x="558288" y="1587785"/>
                  </a:lnTo>
                  <a:lnTo>
                    <a:pt x="600918" y="1658820"/>
                  </a:lnTo>
                  <a:lnTo>
                    <a:pt x="625794" y="1697452"/>
                  </a:lnTo>
                  <a:lnTo>
                    <a:pt x="656482" y="1741167"/>
                  </a:lnTo>
                  <a:lnTo>
                    <a:pt x="695559" y="1792221"/>
                  </a:lnTo>
                  <a:lnTo>
                    <a:pt x="746979" y="1854070"/>
                  </a:lnTo>
                  <a:lnTo>
                    <a:pt x="790608" y="1909106"/>
                  </a:lnTo>
                  <a:lnTo>
                    <a:pt x="827067" y="1957869"/>
                  </a:lnTo>
                  <a:lnTo>
                    <a:pt x="865335" y="1991342"/>
                  </a:lnTo>
                  <a:lnTo>
                    <a:pt x="889308" y="2029184"/>
                  </a:lnTo>
                  <a:lnTo>
                    <a:pt x="907967" y="2062377"/>
                  </a:lnTo>
                  <a:lnTo>
                    <a:pt x="921929" y="2091463"/>
                  </a:lnTo>
                  <a:lnTo>
                    <a:pt x="940176" y="2107423"/>
                  </a:lnTo>
                  <a:lnTo>
                    <a:pt x="940348" y="2124447"/>
                  </a:lnTo>
                  <a:lnTo>
                    <a:pt x="1018837" y="2193101"/>
                  </a:lnTo>
                  <a:lnTo>
                    <a:pt x="1020594" y="2211510"/>
                  </a:lnTo>
                  <a:lnTo>
                    <a:pt x="1019321" y="2227270"/>
                  </a:lnTo>
                  <a:lnTo>
                    <a:pt x="1077505" y="2278163"/>
                  </a:lnTo>
                  <a:lnTo>
                    <a:pt x="1064738" y="2300742"/>
                  </a:lnTo>
                  <a:lnTo>
                    <a:pt x="1038947" y="2345674"/>
                  </a:lnTo>
                  <a:lnTo>
                    <a:pt x="1012886" y="2390370"/>
                  </a:lnTo>
                  <a:lnTo>
                    <a:pt x="986543" y="2434818"/>
                  </a:lnTo>
                  <a:lnTo>
                    <a:pt x="959905" y="2479009"/>
                  </a:lnTo>
                  <a:lnTo>
                    <a:pt x="932960" y="2522932"/>
                  </a:lnTo>
                  <a:lnTo>
                    <a:pt x="914057" y="2557016"/>
                  </a:lnTo>
                  <a:lnTo>
                    <a:pt x="886461" y="2600369"/>
                  </a:lnTo>
                  <a:lnTo>
                    <a:pt x="858520" y="2643421"/>
                  </a:lnTo>
                  <a:lnTo>
                    <a:pt x="781934" y="2762033"/>
                  </a:lnTo>
                  <a:lnTo>
                    <a:pt x="831621" y="2805493"/>
                  </a:lnTo>
                  <a:lnTo>
                    <a:pt x="796010" y="2841836"/>
                  </a:lnTo>
                  <a:lnTo>
                    <a:pt x="760930" y="2878643"/>
                  </a:lnTo>
                  <a:lnTo>
                    <a:pt x="734811" y="2906416"/>
                  </a:lnTo>
                  <a:lnTo>
                    <a:pt x="709363" y="2934774"/>
                  </a:lnTo>
                  <a:lnTo>
                    <a:pt x="684278" y="2963451"/>
                  </a:lnTo>
                  <a:lnTo>
                    <a:pt x="738564" y="3010934"/>
                  </a:lnTo>
                  <a:lnTo>
                    <a:pt x="712983" y="3022305"/>
                  </a:lnTo>
                  <a:lnTo>
                    <a:pt x="667824" y="3050296"/>
                  </a:lnTo>
                  <a:lnTo>
                    <a:pt x="624252" y="3079675"/>
                  </a:lnTo>
                  <a:lnTo>
                    <a:pt x="582275" y="3110449"/>
                  </a:lnTo>
                  <a:lnTo>
                    <a:pt x="541906" y="3142629"/>
                  </a:lnTo>
                  <a:lnTo>
                    <a:pt x="503154" y="3176224"/>
                  </a:lnTo>
                  <a:lnTo>
                    <a:pt x="466031" y="3211244"/>
                  </a:lnTo>
                  <a:lnTo>
                    <a:pt x="422185" y="3257257"/>
                  </a:lnTo>
                  <a:lnTo>
                    <a:pt x="344510" y="3341170"/>
                  </a:lnTo>
                  <a:lnTo>
                    <a:pt x="393076" y="3383651"/>
                  </a:lnTo>
                  <a:lnTo>
                    <a:pt x="346881" y="3410735"/>
                  </a:lnTo>
                  <a:lnTo>
                    <a:pt x="300295" y="3437478"/>
                  </a:lnTo>
                  <a:lnTo>
                    <a:pt x="247213" y="3475412"/>
                  </a:lnTo>
                  <a:lnTo>
                    <a:pt x="197523" y="3516312"/>
                  </a:lnTo>
                  <a:lnTo>
                    <a:pt x="169472" y="3542394"/>
                  </a:lnTo>
                  <a:lnTo>
                    <a:pt x="160758" y="3551645"/>
                  </a:lnTo>
                  <a:lnTo>
                    <a:pt x="151432" y="3560360"/>
                  </a:lnTo>
                  <a:lnTo>
                    <a:pt x="141636" y="3568664"/>
                  </a:lnTo>
                  <a:lnTo>
                    <a:pt x="131512" y="3576682"/>
                  </a:lnTo>
                  <a:lnTo>
                    <a:pt x="120996" y="3584357"/>
                  </a:lnTo>
                  <a:lnTo>
                    <a:pt x="101707" y="3601230"/>
                  </a:lnTo>
                  <a:lnTo>
                    <a:pt x="73973" y="3627589"/>
                  </a:lnTo>
                  <a:lnTo>
                    <a:pt x="46487" y="3654166"/>
                  </a:lnTo>
                  <a:lnTo>
                    <a:pt x="9668" y="3689452"/>
                  </a:lnTo>
                  <a:lnTo>
                    <a:pt x="2410" y="3697359"/>
                  </a:lnTo>
                  <a:close/>
                </a:path>
                <a:path w="3091815" h="4041775">
                  <a:moveTo>
                    <a:pt x="1018837" y="2193101"/>
                  </a:moveTo>
                  <a:lnTo>
                    <a:pt x="949681" y="2132610"/>
                  </a:lnTo>
                  <a:lnTo>
                    <a:pt x="954404" y="2119868"/>
                  </a:lnTo>
                  <a:lnTo>
                    <a:pt x="952821" y="2101611"/>
                  </a:lnTo>
                  <a:lnTo>
                    <a:pt x="946454" y="2079169"/>
                  </a:lnTo>
                  <a:lnTo>
                    <a:pt x="941609" y="1939948"/>
                  </a:lnTo>
                  <a:lnTo>
                    <a:pt x="931505" y="1897365"/>
                  </a:lnTo>
                  <a:lnTo>
                    <a:pt x="929574" y="1845058"/>
                  </a:lnTo>
                  <a:lnTo>
                    <a:pt x="918927" y="1801999"/>
                  </a:lnTo>
                  <a:lnTo>
                    <a:pt x="907760" y="1758486"/>
                  </a:lnTo>
                  <a:lnTo>
                    <a:pt x="895909" y="1714374"/>
                  </a:lnTo>
                  <a:lnTo>
                    <a:pt x="883208" y="1669519"/>
                  </a:lnTo>
                  <a:lnTo>
                    <a:pt x="869493" y="1623777"/>
                  </a:lnTo>
                  <a:lnTo>
                    <a:pt x="846237" y="1586562"/>
                  </a:lnTo>
                  <a:lnTo>
                    <a:pt x="829999" y="1538612"/>
                  </a:lnTo>
                  <a:lnTo>
                    <a:pt x="803889" y="1498901"/>
                  </a:lnTo>
                  <a:lnTo>
                    <a:pt x="784466" y="1448167"/>
                  </a:lnTo>
                  <a:lnTo>
                    <a:pt x="754843" y="1405382"/>
                  </a:lnTo>
                  <a:lnTo>
                    <a:pt x="731576" y="1351286"/>
                  </a:lnTo>
                  <a:lnTo>
                    <a:pt x="698438" y="1305427"/>
                  </a:lnTo>
                  <a:lnTo>
                    <a:pt x="665656" y="1243007"/>
                  </a:lnTo>
                  <a:lnTo>
                    <a:pt x="623328" y="1189110"/>
                  </a:lnTo>
                  <a:lnTo>
                    <a:pt x="586634" y="1140141"/>
                  </a:lnTo>
                  <a:lnTo>
                    <a:pt x="562394" y="1102065"/>
                  </a:lnTo>
                  <a:lnTo>
                    <a:pt x="762804" y="1277363"/>
                  </a:lnTo>
                  <a:lnTo>
                    <a:pt x="825131" y="1365626"/>
                  </a:lnTo>
                  <a:lnTo>
                    <a:pt x="845584" y="1417262"/>
                  </a:lnTo>
                  <a:lnTo>
                    <a:pt x="872946" y="1458069"/>
                  </a:lnTo>
                  <a:lnTo>
                    <a:pt x="890583" y="1507241"/>
                  </a:lnTo>
                  <a:lnTo>
                    <a:pt x="915302" y="1545735"/>
                  </a:lnTo>
                  <a:lnTo>
                    <a:pt x="930467" y="1592746"/>
                  </a:lnTo>
                  <a:lnTo>
                    <a:pt x="944526" y="1638789"/>
                  </a:lnTo>
                  <a:lnTo>
                    <a:pt x="957566" y="1683941"/>
                  </a:lnTo>
                  <a:lnTo>
                    <a:pt x="969672" y="1728276"/>
                  </a:lnTo>
                  <a:lnTo>
                    <a:pt x="980932" y="1771870"/>
                  </a:lnTo>
                  <a:lnTo>
                    <a:pt x="991430" y="1814799"/>
                  </a:lnTo>
                  <a:lnTo>
                    <a:pt x="1001255" y="1857138"/>
                  </a:lnTo>
                  <a:lnTo>
                    <a:pt x="1002130" y="1908522"/>
                  </a:lnTo>
                  <a:lnTo>
                    <a:pt x="1010865" y="1949908"/>
                  </a:lnTo>
                  <a:lnTo>
                    <a:pt x="1010823" y="2000490"/>
                  </a:lnTo>
                  <a:lnTo>
                    <a:pt x="1018659" y="2041090"/>
                  </a:lnTo>
                  <a:lnTo>
                    <a:pt x="1018335" y="2091425"/>
                  </a:lnTo>
                  <a:lnTo>
                    <a:pt x="1015327" y="2139412"/>
                  </a:lnTo>
                  <a:lnTo>
                    <a:pt x="1015111" y="2172968"/>
                  </a:lnTo>
                  <a:lnTo>
                    <a:pt x="1018837" y="2193101"/>
                  </a:lnTo>
                  <a:close/>
                </a:path>
                <a:path w="3091815" h="4041775">
                  <a:moveTo>
                    <a:pt x="393076" y="3383651"/>
                  </a:moveTo>
                  <a:lnTo>
                    <a:pt x="344510" y="3341170"/>
                  </a:lnTo>
                  <a:lnTo>
                    <a:pt x="411507" y="3315408"/>
                  </a:lnTo>
                  <a:lnTo>
                    <a:pt x="439791" y="3306402"/>
                  </a:lnTo>
                  <a:lnTo>
                    <a:pt x="477673" y="3288919"/>
                  </a:lnTo>
                  <a:lnTo>
                    <a:pt x="506880" y="3280720"/>
                  </a:lnTo>
                  <a:lnTo>
                    <a:pt x="534220" y="3270889"/>
                  </a:lnTo>
                  <a:lnTo>
                    <a:pt x="578888" y="3259342"/>
                  </a:lnTo>
                  <a:lnTo>
                    <a:pt x="617097" y="3259018"/>
                  </a:lnTo>
                  <a:lnTo>
                    <a:pt x="666696" y="3251783"/>
                  </a:lnTo>
                  <a:lnTo>
                    <a:pt x="720449" y="3248182"/>
                  </a:lnTo>
                  <a:lnTo>
                    <a:pt x="787845" y="3239642"/>
                  </a:lnTo>
                  <a:lnTo>
                    <a:pt x="853287" y="3246265"/>
                  </a:lnTo>
                  <a:lnTo>
                    <a:pt x="921559" y="3238491"/>
                  </a:lnTo>
                  <a:lnTo>
                    <a:pt x="978819" y="3237958"/>
                  </a:lnTo>
                  <a:lnTo>
                    <a:pt x="1021478" y="3241526"/>
                  </a:lnTo>
                  <a:lnTo>
                    <a:pt x="1054306" y="3236495"/>
                  </a:lnTo>
                  <a:lnTo>
                    <a:pt x="1093978" y="3237450"/>
                  </a:lnTo>
                  <a:lnTo>
                    <a:pt x="1140538" y="3227558"/>
                  </a:lnTo>
                  <a:lnTo>
                    <a:pt x="1185581" y="3216338"/>
                  </a:lnTo>
                  <a:lnTo>
                    <a:pt x="1237423" y="3194193"/>
                  </a:lnTo>
                  <a:lnTo>
                    <a:pt x="1279299" y="3180203"/>
                  </a:lnTo>
                  <a:lnTo>
                    <a:pt x="1327887" y="3155212"/>
                  </a:lnTo>
                  <a:lnTo>
                    <a:pt x="1374782" y="3128739"/>
                  </a:lnTo>
                  <a:lnTo>
                    <a:pt x="1419939" y="3100748"/>
                  </a:lnTo>
                  <a:lnTo>
                    <a:pt x="1441395" y="3085769"/>
                  </a:lnTo>
                  <a:lnTo>
                    <a:pt x="1454907" y="3080715"/>
                  </a:lnTo>
                  <a:lnTo>
                    <a:pt x="1476574" y="3065921"/>
                  </a:lnTo>
                  <a:lnTo>
                    <a:pt x="1497409" y="3050400"/>
                  </a:lnTo>
                  <a:lnTo>
                    <a:pt x="1508722" y="3043423"/>
                  </a:lnTo>
                  <a:lnTo>
                    <a:pt x="1518871" y="3035427"/>
                  </a:lnTo>
                  <a:lnTo>
                    <a:pt x="1527724" y="3026298"/>
                  </a:lnTo>
                  <a:lnTo>
                    <a:pt x="1573999" y="3066775"/>
                  </a:lnTo>
                  <a:lnTo>
                    <a:pt x="1501856" y="3121781"/>
                  </a:lnTo>
                  <a:lnTo>
                    <a:pt x="1457441" y="3150423"/>
                  </a:lnTo>
                  <a:lnTo>
                    <a:pt x="1411636" y="3177849"/>
                  </a:lnTo>
                  <a:lnTo>
                    <a:pt x="1364288" y="3203925"/>
                  </a:lnTo>
                  <a:lnTo>
                    <a:pt x="1315241" y="3228515"/>
                  </a:lnTo>
                  <a:lnTo>
                    <a:pt x="1272703" y="3241926"/>
                  </a:lnTo>
                  <a:lnTo>
                    <a:pt x="1219797" y="3263140"/>
                  </a:lnTo>
                  <a:lnTo>
                    <a:pt x="1173092" y="3272906"/>
                  </a:lnTo>
                  <a:lnTo>
                    <a:pt x="1109227" y="3284534"/>
                  </a:lnTo>
                  <a:lnTo>
                    <a:pt x="1027960" y="3348433"/>
                  </a:lnTo>
                  <a:lnTo>
                    <a:pt x="973375" y="3300687"/>
                  </a:lnTo>
                  <a:lnTo>
                    <a:pt x="954602" y="3301139"/>
                  </a:lnTo>
                  <a:lnTo>
                    <a:pt x="913090" y="3298575"/>
                  </a:lnTo>
                  <a:lnTo>
                    <a:pt x="854751" y="3298165"/>
                  </a:lnTo>
                  <a:lnTo>
                    <a:pt x="793860" y="3295521"/>
                  </a:lnTo>
                  <a:lnTo>
                    <a:pt x="727965" y="3305375"/>
                  </a:lnTo>
                  <a:lnTo>
                    <a:pt x="688064" y="3304219"/>
                  </a:lnTo>
                  <a:lnTo>
                    <a:pt x="637315" y="3310448"/>
                  </a:lnTo>
                  <a:lnTo>
                    <a:pt x="587854" y="3317802"/>
                  </a:lnTo>
                  <a:lnTo>
                    <a:pt x="531664" y="3336144"/>
                  </a:lnTo>
                  <a:lnTo>
                    <a:pt x="485814" y="3346658"/>
                  </a:lnTo>
                  <a:lnTo>
                    <a:pt x="433929" y="3368766"/>
                  </a:lnTo>
                  <a:lnTo>
                    <a:pt x="393076" y="3383651"/>
                  </a:lnTo>
                  <a:close/>
                </a:path>
                <a:path w="3091815" h="4041775">
                  <a:moveTo>
                    <a:pt x="2521" y="3254651"/>
                  </a:moveTo>
                  <a:lnTo>
                    <a:pt x="879" y="2939360"/>
                  </a:lnTo>
                  <a:lnTo>
                    <a:pt x="52090" y="2882917"/>
                  </a:lnTo>
                  <a:lnTo>
                    <a:pt x="88162" y="2846978"/>
                  </a:lnTo>
                  <a:lnTo>
                    <a:pt x="125686" y="2812309"/>
                  </a:lnTo>
                  <a:lnTo>
                    <a:pt x="164661" y="2778908"/>
                  </a:lnTo>
                  <a:lnTo>
                    <a:pt x="205083" y="2746774"/>
                  </a:lnTo>
                  <a:lnTo>
                    <a:pt x="246952" y="2715906"/>
                  </a:lnTo>
                  <a:lnTo>
                    <a:pt x="304535" y="2681910"/>
                  </a:lnTo>
                  <a:lnTo>
                    <a:pt x="365044" y="2650472"/>
                  </a:lnTo>
                  <a:lnTo>
                    <a:pt x="418305" y="2629569"/>
                  </a:lnTo>
                  <a:lnTo>
                    <a:pt x="462508" y="2617614"/>
                  </a:lnTo>
                  <a:lnTo>
                    <a:pt x="487478" y="2622582"/>
                  </a:lnTo>
                  <a:lnTo>
                    <a:pt x="491212" y="2625849"/>
                  </a:lnTo>
                  <a:lnTo>
                    <a:pt x="487437" y="2639420"/>
                  </a:lnTo>
                  <a:lnTo>
                    <a:pt x="496873" y="2647673"/>
                  </a:lnTo>
                  <a:lnTo>
                    <a:pt x="493949" y="2661988"/>
                  </a:lnTo>
                  <a:lnTo>
                    <a:pt x="497011" y="2664667"/>
                  </a:lnTo>
                  <a:lnTo>
                    <a:pt x="481606" y="2684938"/>
                  </a:lnTo>
                  <a:lnTo>
                    <a:pt x="465087" y="2704234"/>
                  </a:lnTo>
                  <a:lnTo>
                    <a:pt x="440776" y="2733588"/>
                  </a:lnTo>
                  <a:lnTo>
                    <a:pt x="427768" y="2755955"/>
                  </a:lnTo>
                  <a:lnTo>
                    <a:pt x="421457" y="2767308"/>
                  </a:lnTo>
                  <a:lnTo>
                    <a:pt x="365538" y="2718395"/>
                  </a:lnTo>
                  <a:lnTo>
                    <a:pt x="341560" y="2731168"/>
                  </a:lnTo>
                  <a:lnTo>
                    <a:pt x="289025" y="2769579"/>
                  </a:lnTo>
                  <a:lnTo>
                    <a:pt x="246291" y="2799692"/>
                  </a:lnTo>
                  <a:lnTo>
                    <a:pt x="214583" y="2822575"/>
                  </a:lnTo>
                  <a:lnTo>
                    <a:pt x="185104" y="2847409"/>
                  </a:lnTo>
                  <a:lnTo>
                    <a:pt x="149061" y="2883373"/>
                  </a:lnTo>
                  <a:lnTo>
                    <a:pt x="114380" y="2920529"/>
                  </a:lnTo>
                  <a:lnTo>
                    <a:pt x="80690" y="2958551"/>
                  </a:lnTo>
                  <a:lnTo>
                    <a:pt x="55694" y="2987307"/>
                  </a:lnTo>
                  <a:lnTo>
                    <a:pt x="30836" y="3016181"/>
                  </a:lnTo>
                  <a:lnTo>
                    <a:pt x="6816" y="3045790"/>
                  </a:lnTo>
                  <a:lnTo>
                    <a:pt x="2521" y="3254651"/>
                  </a:lnTo>
                  <a:close/>
                </a:path>
                <a:path w="3091815" h="4041775">
                  <a:moveTo>
                    <a:pt x="3616" y="3464811"/>
                  </a:moveTo>
                  <a:lnTo>
                    <a:pt x="3144" y="3374130"/>
                  </a:lnTo>
                  <a:lnTo>
                    <a:pt x="17968" y="3359256"/>
                  </a:lnTo>
                  <a:lnTo>
                    <a:pt x="52172" y="3321682"/>
                  </a:lnTo>
                  <a:lnTo>
                    <a:pt x="85069" y="3282966"/>
                  </a:lnTo>
                  <a:lnTo>
                    <a:pt x="108357" y="3252717"/>
                  </a:lnTo>
                  <a:lnTo>
                    <a:pt x="130167" y="3221176"/>
                  </a:lnTo>
                  <a:lnTo>
                    <a:pt x="150272" y="3188143"/>
                  </a:lnTo>
                  <a:lnTo>
                    <a:pt x="176802" y="3143858"/>
                  </a:lnTo>
                  <a:lnTo>
                    <a:pt x="201169" y="3097680"/>
                  </a:lnTo>
                  <a:lnTo>
                    <a:pt x="223143" y="3049410"/>
                  </a:lnTo>
                  <a:lnTo>
                    <a:pt x="250857" y="2989287"/>
                  </a:lnTo>
                  <a:lnTo>
                    <a:pt x="275721" y="2926671"/>
                  </a:lnTo>
                  <a:lnTo>
                    <a:pt x="296606" y="2877448"/>
                  </a:lnTo>
                  <a:lnTo>
                    <a:pt x="318420" y="2829037"/>
                  </a:lnTo>
                  <a:lnTo>
                    <a:pt x="342454" y="2782569"/>
                  </a:lnTo>
                  <a:lnTo>
                    <a:pt x="353275" y="2758288"/>
                  </a:lnTo>
                  <a:lnTo>
                    <a:pt x="363141" y="2733172"/>
                  </a:lnTo>
                  <a:lnTo>
                    <a:pt x="365538" y="2718395"/>
                  </a:lnTo>
                  <a:lnTo>
                    <a:pt x="421457" y="2767308"/>
                  </a:lnTo>
                  <a:lnTo>
                    <a:pt x="402526" y="2801367"/>
                  </a:lnTo>
                  <a:lnTo>
                    <a:pt x="374959" y="2861619"/>
                  </a:lnTo>
                  <a:lnTo>
                    <a:pt x="338253" y="2947621"/>
                  </a:lnTo>
                  <a:lnTo>
                    <a:pt x="312888" y="3009800"/>
                  </a:lnTo>
                  <a:lnTo>
                    <a:pt x="285003" y="3069772"/>
                  </a:lnTo>
                  <a:lnTo>
                    <a:pt x="263141" y="3118141"/>
                  </a:lnTo>
                  <a:lnTo>
                    <a:pt x="239126" y="3164627"/>
                  </a:lnTo>
                  <a:lnTo>
                    <a:pt x="221504" y="3199832"/>
                  </a:lnTo>
                  <a:lnTo>
                    <a:pt x="202097" y="3233475"/>
                  </a:lnTo>
                  <a:lnTo>
                    <a:pt x="181090" y="3265718"/>
                  </a:lnTo>
                  <a:lnTo>
                    <a:pt x="150305" y="3306282"/>
                  </a:lnTo>
                  <a:lnTo>
                    <a:pt x="126649" y="3336208"/>
                  </a:lnTo>
                  <a:lnTo>
                    <a:pt x="101945" y="3365218"/>
                  </a:lnTo>
                  <a:lnTo>
                    <a:pt x="67764" y="3402812"/>
                  </a:lnTo>
                  <a:lnTo>
                    <a:pt x="32183" y="3439180"/>
                  </a:lnTo>
                  <a:lnTo>
                    <a:pt x="3616" y="3464811"/>
                  </a:lnTo>
                  <a:close/>
                </a:path>
                <a:path w="3091815" h="4041775">
                  <a:moveTo>
                    <a:pt x="7296" y="4041706"/>
                  </a:moveTo>
                  <a:lnTo>
                    <a:pt x="6853" y="4041319"/>
                  </a:lnTo>
                  <a:lnTo>
                    <a:pt x="5889" y="3966738"/>
                  </a:lnTo>
                  <a:lnTo>
                    <a:pt x="12513" y="3961905"/>
                  </a:lnTo>
                  <a:lnTo>
                    <a:pt x="61611" y="3937360"/>
                  </a:lnTo>
                  <a:lnTo>
                    <a:pt x="97865" y="3918453"/>
                  </a:lnTo>
                  <a:lnTo>
                    <a:pt x="133562" y="3899059"/>
                  </a:lnTo>
                  <a:lnTo>
                    <a:pt x="168771" y="3879238"/>
                  </a:lnTo>
                  <a:lnTo>
                    <a:pt x="203560" y="3859049"/>
                  </a:lnTo>
                  <a:lnTo>
                    <a:pt x="237997" y="3838552"/>
                  </a:lnTo>
                  <a:lnTo>
                    <a:pt x="272150" y="3817807"/>
                  </a:lnTo>
                  <a:lnTo>
                    <a:pt x="306087" y="3796874"/>
                  </a:lnTo>
                  <a:lnTo>
                    <a:pt x="339878" y="3775812"/>
                  </a:lnTo>
                  <a:lnTo>
                    <a:pt x="373590" y="3754681"/>
                  </a:lnTo>
                  <a:lnTo>
                    <a:pt x="415652" y="3723981"/>
                  </a:lnTo>
                  <a:lnTo>
                    <a:pt x="449411" y="3702892"/>
                  </a:lnTo>
                  <a:lnTo>
                    <a:pt x="491657" y="3672353"/>
                  </a:lnTo>
                  <a:lnTo>
                    <a:pt x="542459" y="3632425"/>
                  </a:lnTo>
                  <a:lnTo>
                    <a:pt x="585162" y="3602286"/>
                  </a:lnTo>
                  <a:lnTo>
                    <a:pt x="636557" y="3562877"/>
                  </a:lnTo>
                  <a:lnTo>
                    <a:pt x="688351" y="3523817"/>
                  </a:lnTo>
                  <a:lnTo>
                    <a:pt x="748974" y="3475607"/>
                  </a:lnTo>
                  <a:lnTo>
                    <a:pt x="801771" y="3437424"/>
                  </a:lnTo>
                  <a:lnTo>
                    <a:pt x="871894" y="3380651"/>
                  </a:lnTo>
                  <a:lnTo>
                    <a:pt x="912479" y="3348659"/>
                  </a:lnTo>
                  <a:lnTo>
                    <a:pt x="943311" y="3325009"/>
                  </a:lnTo>
                  <a:lnTo>
                    <a:pt x="963805" y="3309190"/>
                  </a:lnTo>
                  <a:lnTo>
                    <a:pt x="973375" y="3300687"/>
                  </a:lnTo>
                  <a:lnTo>
                    <a:pt x="1027960" y="3348433"/>
                  </a:lnTo>
                  <a:lnTo>
                    <a:pt x="997485" y="3372395"/>
                  </a:lnTo>
                  <a:lnTo>
                    <a:pt x="926156" y="3428113"/>
                  </a:lnTo>
                  <a:lnTo>
                    <a:pt x="855712" y="3484607"/>
                  </a:lnTo>
                  <a:lnTo>
                    <a:pt x="802799" y="3522688"/>
                  </a:lnTo>
                  <a:lnTo>
                    <a:pt x="742254" y="3570965"/>
                  </a:lnTo>
                  <a:lnTo>
                    <a:pt x="690720" y="3610253"/>
                  </a:lnTo>
                  <a:lnTo>
                    <a:pt x="639758" y="3650041"/>
                  </a:lnTo>
                  <a:lnTo>
                    <a:pt x="597651" y="3680702"/>
                  </a:lnTo>
                  <a:lnTo>
                    <a:pt x="555959" y="3711725"/>
                  </a:lnTo>
                  <a:lnTo>
                    <a:pt x="522965" y="3733484"/>
                  </a:lnTo>
                  <a:lnTo>
                    <a:pt x="481868" y="3765027"/>
                  </a:lnTo>
                  <a:lnTo>
                    <a:pt x="449311" y="3787169"/>
                  </a:lnTo>
                  <a:lnTo>
                    <a:pt x="416855" y="3809398"/>
                  </a:lnTo>
                  <a:lnTo>
                    <a:pt x="384422" y="3831647"/>
                  </a:lnTo>
                  <a:lnTo>
                    <a:pt x="351933" y="3853848"/>
                  </a:lnTo>
                  <a:lnTo>
                    <a:pt x="327670" y="3866371"/>
                  </a:lnTo>
                  <a:lnTo>
                    <a:pt x="294833" y="3888267"/>
                  </a:lnTo>
                  <a:lnTo>
                    <a:pt x="270066" y="3900349"/>
                  </a:lnTo>
                  <a:lnTo>
                    <a:pt x="236567" y="3921666"/>
                  </a:lnTo>
                  <a:lnTo>
                    <a:pt x="190217" y="3948615"/>
                  </a:lnTo>
                  <a:lnTo>
                    <a:pt x="143248" y="3975022"/>
                  </a:lnTo>
                  <a:lnTo>
                    <a:pt x="95690" y="4000915"/>
                  </a:lnTo>
                  <a:lnTo>
                    <a:pt x="47575" y="4026320"/>
                  </a:lnTo>
                  <a:lnTo>
                    <a:pt x="7296" y="4041706"/>
                  </a:lnTo>
                  <a:close/>
                </a:path>
                <a:path w="3091815" h="4041775">
                  <a:moveTo>
                    <a:pt x="0" y="3377284"/>
                  </a:moveTo>
                  <a:lnTo>
                    <a:pt x="2521" y="3254651"/>
                  </a:lnTo>
                  <a:lnTo>
                    <a:pt x="3144" y="3374130"/>
                  </a:lnTo>
                  <a:lnTo>
                    <a:pt x="0" y="3377284"/>
                  </a:lnTo>
                  <a:close/>
                </a:path>
                <a:path w="3091815" h="4041775">
                  <a:moveTo>
                    <a:pt x="1995" y="3969579"/>
                  </a:moveTo>
                  <a:lnTo>
                    <a:pt x="1078" y="3698811"/>
                  </a:lnTo>
                  <a:lnTo>
                    <a:pt x="2410" y="3697359"/>
                  </a:lnTo>
                  <a:lnTo>
                    <a:pt x="5889" y="3966738"/>
                  </a:lnTo>
                  <a:lnTo>
                    <a:pt x="1995" y="3969579"/>
                  </a:lnTo>
                  <a:close/>
                </a:path>
              </a:pathLst>
            </a:custGeom>
            <a:solidFill>
              <a:srgbClr val="975B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3900" dirty="0">
                <a:latin typeface="Cambria"/>
                <a:cs typeface="Cambria"/>
              </a:rPr>
              <a:t>Buffet</a:t>
            </a:r>
            <a:r>
              <a:rPr sz="3900" spc="9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Froid</a:t>
            </a:r>
            <a:r>
              <a:rPr sz="3900" spc="140" dirty="0">
                <a:latin typeface="Cambria"/>
                <a:cs typeface="Cambria"/>
              </a:rPr>
              <a:t> </a:t>
            </a:r>
            <a:r>
              <a:rPr sz="3900" spc="-655" dirty="0">
                <a:latin typeface="Cambria"/>
                <a:cs typeface="Cambria"/>
              </a:rPr>
              <a:t>/</a:t>
            </a:r>
            <a:r>
              <a:rPr sz="3900" spc="185" dirty="0">
                <a:latin typeface="Cambria"/>
                <a:cs typeface="Cambria"/>
              </a:rPr>
              <a:t> </a:t>
            </a:r>
            <a:r>
              <a:rPr sz="3900" spc="150" dirty="0">
                <a:latin typeface="Cambria"/>
                <a:cs typeface="Cambria"/>
              </a:rPr>
              <a:t>Cold</a:t>
            </a:r>
            <a:r>
              <a:rPr sz="3900" spc="140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Buffet</a:t>
            </a:r>
            <a:endParaRPr sz="39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3900" spc="50" dirty="0">
                <a:latin typeface="Cambria"/>
                <a:cs typeface="Cambria"/>
              </a:rPr>
              <a:t>In</a:t>
            </a:r>
            <a:r>
              <a:rPr sz="3900" spc="25" dirty="0">
                <a:latin typeface="Cambria"/>
                <a:cs typeface="Cambria"/>
              </a:rPr>
              <a:t> </a:t>
            </a:r>
            <a:r>
              <a:rPr sz="3900" spc="-40" dirty="0">
                <a:latin typeface="Cambria"/>
                <a:cs typeface="Cambria"/>
              </a:rPr>
              <a:t>this</a:t>
            </a:r>
            <a:r>
              <a:rPr sz="3900" spc="25" dirty="0">
                <a:latin typeface="Cambria"/>
                <a:cs typeface="Cambria"/>
              </a:rPr>
              <a:t> </a:t>
            </a:r>
            <a:r>
              <a:rPr sz="3900" spc="-25" dirty="0">
                <a:latin typeface="Cambria"/>
                <a:cs typeface="Cambria"/>
              </a:rPr>
              <a:t>course,</a:t>
            </a:r>
            <a:r>
              <a:rPr sz="3900" spc="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Chilled</a:t>
            </a:r>
            <a:r>
              <a:rPr sz="3900" spc="25" dirty="0">
                <a:latin typeface="Cambria"/>
                <a:cs typeface="Cambria"/>
              </a:rPr>
              <a:t> </a:t>
            </a:r>
            <a:r>
              <a:rPr sz="3900" spc="-130" dirty="0">
                <a:latin typeface="Cambria"/>
                <a:cs typeface="Cambria"/>
              </a:rPr>
              <a:t>meat(small)</a:t>
            </a:r>
            <a:r>
              <a:rPr sz="3900" spc="30" dirty="0">
                <a:latin typeface="Cambria"/>
                <a:cs typeface="Cambria"/>
              </a:rPr>
              <a:t> </a:t>
            </a:r>
            <a:r>
              <a:rPr sz="3900" spc="-70" dirty="0">
                <a:latin typeface="Cambria"/>
                <a:cs typeface="Cambria"/>
              </a:rPr>
              <a:t>pieces</a:t>
            </a:r>
            <a:r>
              <a:rPr sz="3900" spc="25" dirty="0">
                <a:latin typeface="Cambria"/>
                <a:cs typeface="Cambria"/>
              </a:rPr>
              <a:t> </a:t>
            </a:r>
            <a:r>
              <a:rPr sz="3900" spc="-75" dirty="0">
                <a:latin typeface="Cambria"/>
                <a:cs typeface="Cambria"/>
              </a:rPr>
              <a:t>are</a:t>
            </a:r>
            <a:r>
              <a:rPr sz="3900" spc="25" dirty="0">
                <a:latin typeface="Cambria"/>
                <a:cs typeface="Cambria"/>
              </a:rPr>
              <a:t> </a:t>
            </a:r>
            <a:r>
              <a:rPr sz="3900" spc="-45" dirty="0">
                <a:latin typeface="Cambria"/>
                <a:cs typeface="Cambria"/>
              </a:rPr>
              <a:t>served.</a:t>
            </a:r>
            <a:endParaRPr sz="3900">
              <a:latin typeface="Cambria"/>
              <a:cs typeface="Cambri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5109741" y="6665194"/>
            <a:ext cx="2654300" cy="3622040"/>
          </a:xfrm>
          <a:custGeom>
            <a:avLst/>
            <a:gdLst/>
            <a:ahLst/>
            <a:cxnLst/>
            <a:rect l="l" t="t" r="r" b="b"/>
            <a:pathLst>
              <a:path w="2654300" h="3622040">
                <a:moveTo>
                  <a:pt x="824723" y="732684"/>
                </a:moveTo>
                <a:lnTo>
                  <a:pt x="775346" y="769795"/>
                </a:lnTo>
                <a:lnTo>
                  <a:pt x="769403" y="758375"/>
                </a:lnTo>
                <a:lnTo>
                  <a:pt x="760742" y="748998"/>
                </a:lnTo>
                <a:lnTo>
                  <a:pt x="715096" y="687982"/>
                </a:lnTo>
                <a:lnTo>
                  <a:pt x="687619" y="645085"/>
                </a:lnTo>
                <a:lnTo>
                  <a:pt x="654031" y="590893"/>
                </a:lnTo>
                <a:lnTo>
                  <a:pt x="629248" y="545972"/>
                </a:lnTo>
                <a:lnTo>
                  <a:pt x="605291" y="500429"/>
                </a:lnTo>
                <a:lnTo>
                  <a:pt x="583746" y="453074"/>
                </a:lnTo>
                <a:lnTo>
                  <a:pt x="563705" y="404587"/>
                </a:lnTo>
                <a:lnTo>
                  <a:pt x="537203" y="345071"/>
                </a:lnTo>
                <a:lnTo>
                  <a:pt x="519161" y="295081"/>
                </a:lnTo>
                <a:lnTo>
                  <a:pt x="501615" y="244721"/>
                </a:lnTo>
                <a:lnTo>
                  <a:pt x="491856" y="204394"/>
                </a:lnTo>
                <a:lnTo>
                  <a:pt x="475315" y="137390"/>
                </a:lnTo>
                <a:lnTo>
                  <a:pt x="469332" y="78338"/>
                </a:lnTo>
                <a:lnTo>
                  <a:pt x="469484" y="30562"/>
                </a:lnTo>
                <a:lnTo>
                  <a:pt x="478979" y="7538"/>
                </a:lnTo>
                <a:lnTo>
                  <a:pt x="489009" y="0"/>
                </a:lnTo>
                <a:lnTo>
                  <a:pt x="492306" y="13409"/>
                </a:lnTo>
                <a:lnTo>
                  <a:pt x="493536" y="28372"/>
                </a:lnTo>
                <a:lnTo>
                  <a:pt x="501001" y="54535"/>
                </a:lnTo>
                <a:lnTo>
                  <a:pt x="511530" y="94283"/>
                </a:lnTo>
                <a:lnTo>
                  <a:pt x="514464" y="123853"/>
                </a:lnTo>
                <a:lnTo>
                  <a:pt x="532816" y="173608"/>
                </a:lnTo>
                <a:lnTo>
                  <a:pt x="543815" y="213003"/>
                </a:lnTo>
                <a:lnTo>
                  <a:pt x="562845" y="262249"/>
                </a:lnTo>
                <a:lnTo>
                  <a:pt x="582395" y="311104"/>
                </a:lnTo>
                <a:lnTo>
                  <a:pt x="602587" y="359476"/>
                </a:lnTo>
                <a:lnTo>
                  <a:pt x="623543" y="407275"/>
                </a:lnTo>
                <a:lnTo>
                  <a:pt x="645383" y="454409"/>
                </a:lnTo>
                <a:lnTo>
                  <a:pt x="668228" y="500787"/>
                </a:lnTo>
                <a:lnTo>
                  <a:pt x="699832" y="556470"/>
                </a:lnTo>
                <a:lnTo>
                  <a:pt x="741326" y="620606"/>
                </a:lnTo>
                <a:lnTo>
                  <a:pt x="778672" y="671972"/>
                </a:lnTo>
                <a:lnTo>
                  <a:pt x="816902" y="722675"/>
                </a:lnTo>
                <a:lnTo>
                  <a:pt x="824723" y="732684"/>
                </a:lnTo>
                <a:close/>
              </a:path>
              <a:path w="2654300" h="3622040">
                <a:moveTo>
                  <a:pt x="1771910" y="1943129"/>
                </a:moveTo>
                <a:lnTo>
                  <a:pt x="1718606" y="1983193"/>
                </a:lnTo>
                <a:lnTo>
                  <a:pt x="1709994" y="1957890"/>
                </a:lnTo>
                <a:lnTo>
                  <a:pt x="1692580" y="1923318"/>
                </a:lnTo>
                <a:lnTo>
                  <a:pt x="1675895" y="1888196"/>
                </a:lnTo>
                <a:lnTo>
                  <a:pt x="1628030" y="1797074"/>
                </a:lnTo>
                <a:lnTo>
                  <a:pt x="1603768" y="1751761"/>
                </a:lnTo>
                <a:lnTo>
                  <a:pt x="1571180" y="1696818"/>
                </a:lnTo>
                <a:lnTo>
                  <a:pt x="1552801" y="1662970"/>
                </a:lnTo>
                <a:lnTo>
                  <a:pt x="1525658" y="1619822"/>
                </a:lnTo>
                <a:lnTo>
                  <a:pt x="1497771" y="1577233"/>
                </a:lnTo>
                <a:lnTo>
                  <a:pt x="1476784" y="1545345"/>
                </a:lnTo>
                <a:lnTo>
                  <a:pt x="1439817" y="1493693"/>
                </a:lnTo>
                <a:lnTo>
                  <a:pt x="1417287" y="1462966"/>
                </a:lnTo>
                <a:lnTo>
                  <a:pt x="1379043" y="1412274"/>
                </a:lnTo>
                <a:lnTo>
                  <a:pt x="1347630" y="1372335"/>
                </a:lnTo>
                <a:lnTo>
                  <a:pt x="1315550" y="1332897"/>
                </a:lnTo>
                <a:lnTo>
                  <a:pt x="1275187" y="1283798"/>
                </a:lnTo>
                <a:lnTo>
                  <a:pt x="1241813" y="1245333"/>
                </a:lnTo>
                <a:lnTo>
                  <a:pt x="1215442" y="1217492"/>
                </a:lnTo>
                <a:lnTo>
                  <a:pt x="1180825" y="1179961"/>
                </a:lnTo>
                <a:lnTo>
                  <a:pt x="1145607" y="1142883"/>
                </a:lnTo>
                <a:lnTo>
                  <a:pt x="1117429" y="1116399"/>
                </a:lnTo>
                <a:lnTo>
                  <a:pt x="1096090" y="1100663"/>
                </a:lnTo>
                <a:lnTo>
                  <a:pt x="1070421" y="1088182"/>
                </a:lnTo>
                <a:lnTo>
                  <a:pt x="1032044" y="1069365"/>
                </a:lnTo>
                <a:lnTo>
                  <a:pt x="987842" y="1054925"/>
                </a:lnTo>
                <a:lnTo>
                  <a:pt x="929438" y="1035273"/>
                </a:lnTo>
                <a:lnTo>
                  <a:pt x="856085" y="1010969"/>
                </a:lnTo>
                <a:lnTo>
                  <a:pt x="759144" y="988507"/>
                </a:lnTo>
                <a:lnTo>
                  <a:pt x="713547" y="975116"/>
                </a:lnTo>
                <a:lnTo>
                  <a:pt x="681457" y="967460"/>
                </a:lnTo>
                <a:lnTo>
                  <a:pt x="625075" y="946289"/>
                </a:lnTo>
                <a:lnTo>
                  <a:pt x="577691" y="934241"/>
                </a:lnTo>
                <a:lnTo>
                  <a:pt x="524074" y="910991"/>
                </a:lnTo>
                <a:lnTo>
                  <a:pt x="479514" y="896821"/>
                </a:lnTo>
                <a:lnTo>
                  <a:pt x="428778" y="871405"/>
                </a:lnTo>
                <a:lnTo>
                  <a:pt x="379527" y="844874"/>
                </a:lnTo>
                <a:lnTo>
                  <a:pt x="339418" y="827357"/>
                </a:lnTo>
                <a:lnTo>
                  <a:pt x="293221" y="798530"/>
                </a:lnTo>
                <a:lnTo>
                  <a:pt x="248595" y="768523"/>
                </a:lnTo>
                <a:lnTo>
                  <a:pt x="213199" y="747465"/>
                </a:lnTo>
                <a:lnTo>
                  <a:pt x="171801" y="715031"/>
                </a:lnTo>
                <a:lnTo>
                  <a:pt x="132060" y="681351"/>
                </a:lnTo>
                <a:lnTo>
                  <a:pt x="93118" y="647071"/>
                </a:lnTo>
                <a:lnTo>
                  <a:pt x="42388" y="589876"/>
                </a:lnTo>
                <a:lnTo>
                  <a:pt x="11110" y="549837"/>
                </a:lnTo>
                <a:lnTo>
                  <a:pt x="0" y="526413"/>
                </a:lnTo>
                <a:lnTo>
                  <a:pt x="1643" y="509290"/>
                </a:lnTo>
                <a:lnTo>
                  <a:pt x="26640" y="490502"/>
                </a:lnTo>
                <a:lnTo>
                  <a:pt x="43671" y="493589"/>
                </a:lnTo>
                <a:lnTo>
                  <a:pt x="118894" y="516488"/>
                </a:lnTo>
                <a:lnTo>
                  <a:pt x="183686" y="531339"/>
                </a:lnTo>
                <a:lnTo>
                  <a:pt x="199220" y="535550"/>
                </a:lnTo>
                <a:lnTo>
                  <a:pt x="130100" y="587501"/>
                </a:lnTo>
                <a:lnTo>
                  <a:pt x="147191" y="606430"/>
                </a:lnTo>
                <a:lnTo>
                  <a:pt x="178488" y="630568"/>
                </a:lnTo>
                <a:lnTo>
                  <a:pt x="228572" y="672362"/>
                </a:lnTo>
                <a:lnTo>
                  <a:pt x="271498" y="703647"/>
                </a:lnTo>
                <a:lnTo>
                  <a:pt x="314717" y="734712"/>
                </a:lnTo>
                <a:lnTo>
                  <a:pt x="351793" y="754508"/>
                </a:lnTo>
                <a:lnTo>
                  <a:pt x="398007" y="783322"/>
                </a:lnTo>
                <a:lnTo>
                  <a:pt x="438122" y="800833"/>
                </a:lnTo>
                <a:lnTo>
                  <a:pt x="487420" y="827329"/>
                </a:lnTo>
                <a:lnTo>
                  <a:pt x="530662" y="842490"/>
                </a:lnTo>
                <a:lnTo>
                  <a:pt x="575501" y="856451"/>
                </a:lnTo>
                <a:lnTo>
                  <a:pt x="629589" y="879347"/>
                </a:lnTo>
                <a:lnTo>
                  <a:pt x="673135" y="894280"/>
                </a:lnTo>
                <a:lnTo>
                  <a:pt x="734865" y="911432"/>
                </a:lnTo>
                <a:lnTo>
                  <a:pt x="800876" y="925367"/>
                </a:lnTo>
                <a:lnTo>
                  <a:pt x="872524" y="950952"/>
                </a:lnTo>
                <a:lnTo>
                  <a:pt x="920643" y="962447"/>
                </a:lnTo>
                <a:lnTo>
                  <a:pt x="937784" y="964431"/>
                </a:lnTo>
                <a:lnTo>
                  <a:pt x="938426" y="964969"/>
                </a:lnTo>
                <a:lnTo>
                  <a:pt x="994937" y="922495"/>
                </a:lnTo>
                <a:lnTo>
                  <a:pt x="1004534" y="931169"/>
                </a:lnTo>
                <a:lnTo>
                  <a:pt x="1033577" y="957002"/>
                </a:lnTo>
                <a:lnTo>
                  <a:pt x="1073346" y="990660"/>
                </a:lnTo>
                <a:lnTo>
                  <a:pt x="1111731" y="1025359"/>
                </a:lnTo>
                <a:lnTo>
                  <a:pt x="1141391" y="1050728"/>
                </a:lnTo>
                <a:lnTo>
                  <a:pt x="1177877" y="1086854"/>
                </a:lnTo>
                <a:lnTo>
                  <a:pt x="1206219" y="1113213"/>
                </a:lnTo>
                <a:lnTo>
                  <a:pt x="1241968" y="1149893"/>
                </a:lnTo>
                <a:lnTo>
                  <a:pt x="1304230" y="1214308"/>
                </a:lnTo>
                <a:lnTo>
                  <a:pt x="1355876" y="1175490"/>
                </a:lnTo>
                <a:lnTo>
                  <a:pt x="1376308" y="1223683"/>
                </a:lnTo>
                <a:lnTo>
                  <a:pt x="1393587" y="1258357"/>
                </a:lnTo>
                <a:lnTo>
                  <a:pt x="1407075" y="1279994"/>
                </a:lnTo>
                <a:lnTo>
                  <a:pt x="1501963" y="1208676"/>
                </a:lnTo>
                <a:lnTo>
                  <a:pt x="1486735" y="1251896"/>
                </a:lnTo>
                <a:lnTo>
                  <a:pt x="1473686" y="1325252"/>
                </a:lnTo>
                <a:lnTo>
                  <a:pt x="1465489" y="1347301"/>
                </a:lnTo>
                <a:lnTo>
                  <a:pt x="1462222" y="1365643"/>
                </a:lnTo>
                <a:lnTo>
                  <a:pt x="1498453" y="1449622"/>
                </a:lnTo>
                <a:lnTo>
                  <a:pt x="1529399" y="1505800"/>
                </a:lnTo>
                <a:lnTo>
                  <a:pt x="1555634" y="1549630"/>
                </a:lnTo>
                <a:lnTo>
                  <a:pt x="1583570" y="1592182"/>
                </a:lnTo>
                <a:lnTo>
                  <a:pt x="1610250" y="1635678"/>
                </a:lnTo>
                <a:lnTo>
                  <a:pt x="1635828" y="1680002"/>
                </a:lnTo>
                <a:lnTo>
                  <a:pt x="1660456" y="1725041"/>
                </a:lnTo>
                <a:lnTo>
                  <a:pt x="1691916" y="1780832"/>
                </a:lnTo>
                <a:lnTo>
                  <a:pt x="1715101" y="1826955"/>
                </a:lnTo>
                <a:lnTo>
                  <a:pt x="1737794" y="1873448"/>
                </a:lnTo>
                <a:lnTo>
                  <a:pt x="1761488" y="1919187"/>
                </a:lnTo>
                <a:lnTo>
                  <a:pt x="1771910" y="1943129"/>
                </a:lnTo>
                <a:close/>
              </a:path>
              <a:path w="2654300" h="3622040">
                <a:moveTo>
                  <a:pt x="994937" y="922495"/>
                </a:moveTo>
                <a:lnTo>
                  <a:pt x="938960" y="964567"/>
                </a:lnTo>
                <a:lnTo>
                  <a:pt x="937784" y="964431"/>
                </a:lnTo>
                <a:lnTo>
                  <a:pt x="928427" y="956597"/>
                </a:lnTo>
                <a:lnTo>
                  <a:pt x="916960" y="949328"/>
                </a:lnTo>
                <a:lnTo>
                  <a:pt x="896764" y="932733"/>
                </a:lnTo>
                <a:lnTo>
                  <a:pt x="853941" y="901370"/>
                </a:lnTo>
                <a:lnTo>
                  <a:pt x="809785" y="871009"/>
                </a:lnTo>
                <a:lnTo>
                  <a:pt x="772774" y="851165"/>
                </a:lnTo>
                <a:lnTo>
                  <a:pt x="728492" y="820898"/>
                </a:lnTo>
                <a:lnTo>
                  <a:pt x="700677" y="810030"/>
                </a:lnTo>
                <a:lnTo>
                  <a:pt x="678812" y="794689"/>
                </a:lnTo>
                <a:lnTo>
                  <a:pt x="665803" y="788580"/>
                </a:lnTo>
                <a:lnTo>
                  <a:pt x="654579" y="781128"/>
                </a:lnTo>
                <a:lnTo>
                  <a:pt x="645702" y="771913"/>
                </a:lnTo>
                <a:lnTo>
                  <a:pt x="626238" y="754768"/>
                </a:lnTo>
                <a:lnTo>
                  <a:pt x="598969" y="743489"/>
                </a:lnTo>
                <a:lnTo>
                  <a:pt x="550050" y="716708"/>
                </a:lnTo>
                <a:lnTo>
                  <a:pt x="496154" y="693667"/>
                </a:lnTo>
                <a:lnTo>
                  <a:pt x="438697" y="673303"/>
                </a:lnTo>
                <a:lnTo>
                  <a:pt x="379093" y="654553"/>
                </a:lnTo>
                <a:lnTo>
                  <a:pt x="318757" y="636352"/>
                </a:lnTo>
                <a:lnTo>
                  <a:pt x="246206" y="611446"/>
                </a:lnTo>
                <a:lnTo>
                  <a:pt x="185001" y="593899"/>
                </a:lnTo>
                <a:lnTo>
                  <a:pt x="147325" y="590442"/>
                </a:lnTo>
                <a:lnTo>
                  <a:pt x="130100" y="587501"/>
                </a:lnTo>
                <a:lnTo>
                  <a:pt x="199220" y="535550"/>
                </a:lnTo>
                <a:lnTo>
                  <a:pt x="245825" y="548183"/>
                </a:lnTo>
                <a:lnTo>
                  <a:pt x="305463" y="566909"/>
                </a:lnTo>
                <a:lnTo>
                  <a:pt x="355115" y="577251"/>
                </a:lnTo>
                <a:lnTo>
                  <a:pt x="410193" y="599404"/>
                </a:lnTo>
                <a:lnTo>
                  <a:pt x="455583" y="612950"/>
                </a:lnTo>
                <a:lnTo>
                  <a:pt x="499066" y="627929"/>
                </a:lnTo>
                <a:lnTo>
                  <a:pt x="540790" y="644231"/>
                </a:lnTo>
                <a:lnTo>
                  <a:pt x="580904" y="661743"/>
                </a:lnTo>
                <a:lnTo>
                  <a:pt x="619556" y="680354"/>
                </a:lnTo>
                <a:lnTo>
                  <a:pt x="656896" y="699951"/>
                </a:lnTo>
                <a:lnTo>
                  <a:pt x="693072" y="720423"/>
                </a:lnTo>
                <a:lnTo>
                  <a:pt x="728232" y="741658"/>
                </a:lnTo>
                <a:lnTo>
                  <a:pt x="754414" y="753754"/>
                </a:lnTo>
                <a:lnTo>
                  <a:pt x="775346" y="769795"/>
                </a:lnTo>
                <a:lnTo>
                  <a:pt x="824723" y="732684"/>
                </a:lnTo>
                <a:lnTo>
                  <a:pt x="856008" y="772719"/>
                </a:lnTo>
                <a:lnTo>
                  <a:pt x="888354" y="811956"/>
                </a:lnTo>
                <a:lnTo>
                  <a:pt x="921563" y="850545"/>
                </a:lnTo>
                <a:lnTo>
                  <a:pt x="947864" y="878439"/>
                </a:lnTo>
                <a:lnTo>
                  <a:pt x="975742" y="905147"/>
                </a:lnTo>
                <a:lnTo>
                  <a:pt x="994937" y="922495"/>
                </a:lnTo>
                <a:close/>
              </a:path>
              <a:path w="2654300" h="3622040">
                <a:moveTo>
                  <a:pt x="1355876" y="1175490"/>
                </a:moveTo>
                <a:lnTo>
                  <a:pt x="1304230" y="1214308"/>
                </a:lnTo>
                <a:lnTo>
                  <a:pt x="1285783" y="1164624"/>
                </a:lnTo>
                <a:lnTo>
                  <a:pt x="1263897" y="1117524"/>
                </a:lnTo>
                <a:lnTo>
                  <a:pt x="1250235" y="1080041"/>
                </a:lnTo>
                <a:lnTo>
                  <a:pt x="1237456" y="1042074"/>
                </a:lnTo>
                <a:lnTo>
                  <a:pt x="1225703" y="1003246"/>
                </a:lnTo>
                <a:lnTo>
                  <a:pt x="1215217" y="963466"/>
                </a:lnTo>
                <a:lnTo>
                  <a:pt x="1206215" y="922570"/>
                </a:lnTo>
                <a:lnTo>
                  <a:pt x="1191283" y="870244"/>
                </a:lnTo>
                <a:lnTo>
                  <a:pt x="1185899" y="826629"/>
                </a:lnTo>
                <a:lnTo>
                  <a:pt x="1182648" y="781411"/>
                </a:lnTo>
                <a:lnTo>
                  <a:pt x="1174117" y="724274"/>
                </a:lnTo>
                <a:lnTo>
                  <a:pt x="1168152" y="665208"/>
                </a:lnTo>
                <a:lnTo>
                  <a:pt x="1157340" y="593898"/>
                </a:lnTo>
                <a:lnTo>
                  <a:pt x="1149528" y="520334"/>
                </a:lnTo>
                <a:lnTo>
                  <a:pt x="1144932" y="444352"/>
                </a:lnTo>
                <a:lnTo>
                  <a:pt x="1145531" y="364466"/>
                </a:lnTo>
                <a:lnTo>
                  <a:pt x="1147409" y="315392"/>
                </a:lnTo>
                <a:lnTo>
                  <a:pt x="1156655" y="292556"/>
                </a:lnTo>
                <a:lnTo>
                  <a:pt x="1179357" y="291380"/>
                </a:lnTo>
                <a:lnTo>
                  <a:pt x="1185443" y="286806"/>
                </a:lnTo>
                <a:lnTo>
                  <a:pt x="1203580" y="304949"/>
                </a:lnTo>
                <a:lnTo>
                  <a:pt x="1242114" y="355423"/>
                </a:lnTo>
                <a:lnTo>
                  <a:pt x="1264482" y="386272"/>
                </a:lnTo>
                <a:lnTo>
                  <a:pt x="1207265" y="429277"/>
                </a:lnTo>
                <a:lnTo>
                  <a:pt x="1211906" y="457563"/>
                </a:lnTo>
                <a:lnTo>
                  <a:pt x="1214798" y="503051"/>
                </a:lnTo>
                <a:lnTo>
                  <a:pt x="1219405" y="563137"/>
                </a:lnTo>
                <a:lnTo>
                  <a:pt x="1221563" y="625065"/>
                </a:lnTo>
                <a:lnTo>
                  <a:pt x="1232366" y="696381"/>
                </a:lnTo>
                <a:lnTo>
                  <a:pt x="1232388" y="744026"/>
                </a:lnTo>
                <a:lnTo>
                  <a:pt x="1243144" y="799491"/>
                </a:lnTo>
                <a:lnTo>
                  <a:pt x="1247636" y="843776"/>
                </a:lnTo>
                <a:lnTo>
                  <a:pt x="1261130" y="897183"/>
                </a:lnTo>
                <a:lnTo>
                  <a:pt x="1268369" y="939404"/>
                </a:lnTo>
                <a:lnTo>
                  <a:pt x="1284619" y="990739"/>
                </a:lnTo>
                <a:lnTo>
                  <a:pt x="1302254" y="1041034"/>
                </a:lnTo>
                <a:lnTo>
                  <a:pt x="1313646" y="1080132"/>
                </a:lnTo>
                <a:lnTo>
                  <a:pt x="1334063" y="1128336"/>
                </a:lnTo>
                <a:lnTo>
                  <a:pt x="1355876" y="1175490"/>
                </a:lnTo>
                <a:close/>
              </a:path>
              <a:path w="2654300" h="3622040">
                <a:moveTo>
                  <a:pt x="1600775" y="816664"/>
                </a:moveTo>
                <a:lnTo>
                  <a:pt x="1522565" y="875447"/>
                </a:lnTo>
                <a:lnTo>
                  <a:pt x="1528329" y="855227"/>
                </a:lnTo>
                <a:lnTo>
                  <a:pt x="1535575" y="802120"/>
                </a:lnTo>
                <a:lnTo>
                  <a:pt x="1550738" y="743061"/>
                </a:lnTo>
                <a:lnTo>
                  <a:pt x="1557432" y="674481"/>
                </a:lnTo>
                <a:lnTo>
                  <a:pt x="1562162" y="623265"/>
                </a:lnTo>
                <a:lnTo>
                  <a:pt x="1557159" y="563476"/>
                </a:lnTo>
                <a:lnTo>
                  <a:pt x="1559157" y="514313"/>
                </a:lnTo>
                <a:lnTo>
                  <a:pt x="1552560" y="455722"/>
                </a:lnTo>
                <a:lnTo>
                  <a:pt x="1552297" y="408258"/>
                </a:lnTo>
                <a:lnTo>
                  <a:pt x="1542774" y="351867"/>
                </a:lnTo>
                <a:lnTo>
                  <a:pt x="1531288" y="296951"/>
                </a:lnTo>
                <a:lnTo>
                  <a:pt x="1517504" y="243762"/>
                </a:lnTo>
                <a:lnTo>
                  <a:pt x="1508722" y="202701"/>
                </a:lnTo>
                <a:lnTo>
                  <a:pt x="1489345" y="153716"/>
                </a:lnTo>
                <a:lnTo>
                  <a:pt x="1474303" y="117360"/>
                </a:lnTo>
                <a:lnTo>
                  <a:pt x="1464715" y="92792"/>
                </a:lnTo>
                <a:lnTo>
                  <a:pt x="1463720" y="77652"/>
                </a:lnTo>
                <a:lnTo>
                  <a:pt x="1470764" y="72358"/>
                </a:lnTo>
                <a:lnTo>
                  <a:pt x="1492921" y="87479"/>
                </a:lnTo>
                <a:lnTo>
                  <a:pt x="1523752" y="127855"/>
                </a:lnTo>
                <a:lnTo>
                  <a:pt x="1546255" y="174491"/>
                </a:lnTo>
                <a:lnTo>
                  <a:pt x="1563869" y="224801"/>
                </a:lnTo>
                <a:lnTo>
                  <a:pt x="1584643" y="288623"/>
                </a:lnTo>
                <a:lnTo>
                  <a:pt x="1593739" y="345336"/>
                </a:lnTo>
                <a:lnTo>
                  <a:pt x="1600904" y="387612"/>
                </a:lnTo>
                <a:lnTo>
                  <a:pt x="1606986" y="430703"/>
                </a:lnTo>
                <a:lnTo>
                  <a:pt x="1611853" y="474707"/>
                </a:lnTo>
                <a:lnTo>
                  <a:pt x="1615372" y="519723"/>
                </a:lnTo>
                <a:lnTo>
                  <a:pt x="1617411" y="565852"/>
                </a:lnTo>
                <a:lnTo>
                  <a:pt x="1617838" y="613193"/>
                </a:lnTo>
                <a:lnTo>
                  <a:pt x="1616520" y="661845"/>
                </a:lnTo>
                <a:lnTo>
                  <a:pt x="1613325" y="711908"/>
                </a:lnTo>
                <a:lnTo>
                  <a:pt x="1608121" y="763481"/>
                </a:lnTo>
                <a:lnTo>
                  <a:pt x="1600775" y="816664"/>
                </a:lnTo>
                <a:close/>
              </a:path>
              <a:path w="2654300" h="3622040">
                <a:moveTo>
                  <a:pt x="1501963" y="1208676"/>
                </a:moveTo>
                <a:lnTo>
                  <a:pt x="1413466" y="1275190"/>
                </a:lnTo>
                <a:lnTo>
                  <a:pt x="1417004" y="1256644"/>
                </a:lnTo>
                <a:lnTo>
                  <a:pt x="1425093" y="1234677"/>
                </a:lnTo>
                <a:lnTo>
                  <a:pt x="1436081" y="1210531"/>
                </a:lnTo>
                <a:lnTo>
                  <a:pt x="1448323" y="1153669"/>
                </a:lnTo>
                <a:lnTo>
                  <a:pt x="1452552" y="1086941"/>
                </a:lnTo>
                <a:lnTo>
                  <a:pt x="1461867" y="1032278"/>
                </a:lnTo>
                <a:lnTo>
                  <a:pt x="1466474" y="981154"/>
                </a:lnTo>
                <a:lnTo>
                  <a:pt x="1463493" y="919755"/>
                </a:lnTo>
                <a:lnTo>
                  <a:pt x="1462074" y="889137"/>
                </a:lnTo>
                <a:lnTo>
                  <a:pt x="1449905" y="834735"/>
                </a:lnTo>
                <a:lnTo>
                  <a:pt x="1435093" y="782319"/>
                </a:lnTo>
                <a:lnTo>
                  <a:pt x="1409767" y="721918"/>
                </a:lnTo>
                <a:lnTo>
                  <a:pt x="1393768" y="686281"/>
                </a:lnTo>
                <a:lnTo>
                  <a:pt x="1367619" y="642386"/>
                </a:lnTo>
                <a:lnTo>
                  <a:pt x="1339806" y="599741"/>
                </a:lnTo>
                <a:lnTo>
                  <a:pt x="1295924" y="537400"/>
                </a:lnTo>
                <a:lnTo>
                  <a:pt x="1251326" y="475597"/>
                </a:lnTo>
                <a:lnTo>
                  <a:pt x="1228234" y="445291"/>
                </a:lnTo>
                <a:lnTo>
                  <a:pt x="1211100" y="426394"/>
                </a:lnTo>
                <a:lnTo>
                  <a:pt x="1264482" y="386272"/>
                </a:lnTo>
                <a:lnTo>
                  <a:pt x="1301762" y="437688"/>
                </a:lnTo>
                <a:lnTo>
                  <a:pt x="1345902" y="499836"/>
                </a:lnTo>
                <a:lnTo>
                  <a:pt x="1381469" y="552540"/>
                </a:lnTo>
                <a:lnTo>
                  <a:pt x="1415960" y="606053"/>
                </a:lnTo>
                <a:lnTo>
                  <a:pt x="1441608" y="650324"/>
                </a:lnTo>
                <a:lnTo>
                  <a:pt x="1465910" y="695608"/>
                </a:lnTo>
                <a:lnTo>
                  <a:pt x="1481100" y="731852"/>
                </a:lnTo>
                <a:lnTo>
                  <a:pt x="1494675" y="769312"/>
                </a:lnTo>
                <a:lnTo>
                  <a:pt x="1506498" y="808087"/>
                </a:lnTo>
                <a:lnTo>
                  <a:pt x="1516437" y="848279"/>
                </a:lnTo>
                <a:lnTo>
                  <a:pt x="1519838" y="861609"/>
                </a:lnTo>
                <a:lnTo>
                  <a:pt x="1516693" y="863973"/>
                </a:lnTo>
                <a:lnTo>
                  <a:pt x="1522531" y="875382"/>
                </a:lnTo>
                <a:lnTo>
                  <a:pt x="1600775" y="816664"/>
                </a:lnTo>
                <a:lnTo>
                  <a:pt x="1591155" y="871556"/>
                </a:lnTo>
                <a:lnTo>
                  <a:pt x="1579129" y="928257"/>
                </a:lnTo>
                <a:lnTo>
                  <a:pt x="1564563" y="986866"/>
                </a:lnTo>
                <a:lnTo>
                  <a:pt x="1547327" y="1047482"/>
                </a:lnTo>
                <a:lnTo>
                  <a:pt x="1527288" y="1110206"/>
                </a:lnTo>
                <a:lnTo>
                  <a:pt x="1519319" y="1163856"/>
                </a:lnTo>
                <a:lnTo>
                  <a:pt x="1501963" y="1208676"/>
                </a:lnTo>
                <a:close/>
              </a:path>
              <a:path w="2654300" h="3622040">
                <a:moveTo>
                  <a:pt x="938960" y="964567"/>
                </a:moveTo>
                <a:lnTo>
                  <a:pt x="938426" y="964969"/>
                </a:lnTo>
                <a:lnTo>
                  <a:pt x="937784" y="964431"/>
                </a:lnTo>
                <a:lnTo>
                  <a:pt x="938960" y="964567"/>
                </a:lnTo>
                <a:close/>
              </a:path>
              <a:path w="2654300" h="3622040">
                <a:moveTo>
                  <a:pt x="1522565" y="875447"/>
                </a:moveTo>
                <a:close/>
              </a:path>
              <a:path w="2654300" h="3622040">
                <a:moveTo>
                  <a:pt x="2028083" y="2672047"/>
                </a:moveTo>
                <a:lnTo>
                  <a:pt x="1959000" y="2723970"/>
                </a:lnTo>
                <a:lnTo>
                  <a:pt x="1955855" y="2710447"/>
                </a:lnTo>
                <a:lnTo>
                  <a:pt x="1939237" y="2675275"/>
                </a:lnTo>
                <a:lnTo>
                  <a:pt x="1921297" y="2641098"/>
                </a:lnTo>
                <a:lnTo>
                  <a:pt x="1894684" y="2597551"/>
                </a:lnTo>
                <a:lnTo>
                  <a:pt x="1859314" y="2544699"/>
                </a:lnTo>
                <a:lnTo>
                  <a:pt x="1830361" y="2502911"/>
                </a:lnTo>
                <a:lnTo>
                  <a:pt x="1792478" y="2451948"/>
                </a:lnTo>
                <a:lnTo>
                  <a:pt x="1760840" y="2412179"/>
                </a:lnTo>
                <a:lnTo>
                  <a:pt x="1727730" y="2373516"/>
                </a:lnTo>
                <a:lnTo>
                  <a:pt x="1691637" y="2337094"/>
                </a:lnTo>
                <a:lnTo>
                  <a:pt x="1664682" y="2309692"/>
                </a:lnTo>
                <a:lnTo>
                  <a:pt x="1636502" y="2283211"/>
                </a:lnTo>
                <a:lnTo>
                  <a:pt x="1599186" y="2247708"/>
                </a:lnTo>
                <a:lnTo>
                  <a:pt x="1552456" y="2203394"/>
                </a:lnTo>
                <a:lnTo>
                  <a:pt x="1496033" y="2150479"/>
                </a:lnTo>
                <a:lnTo>
                  <a:pt x="1429635" y="2089173"/>
                </a:lnTo>
                <a:lnTo>
                  <a:pt x="1383104" y="2044710"/>
                </a:lnTo>
                <a:lnTo>
                  <a:pt x="1337687" y="1999410"/>
                </a:lnTo>
                <a:lnTo>
                  <a:pt x="1300936" y="1963483"/>
                </a:lnTo>
                <a:lnTo>
                  <a:pt x="1272774" y="1936987"/>
                </a:lnTo>
                <a:lnTo>
                  <a:pt x="1237865" y="1899677"/>
                </a:lnTo>
                <a:lnTo>
                  <a:pt x="1203760" y="1861761"/>
                </a:lnTo>
                <a:lnTo>
                  <a:pt x="1178013" y="1833451"/>
                </a:lnTo>
                <a:lnTo>
                  <a:pt x="1145285" y="1794500"/>
                </a:lnTo>
                <a:lnTo>
                  <a:pt x="1120761" y="1765271"/>
                </a:lnTo>
                <a:lnTo>
                  <a:pt x="1089103" y="1725517"/>
                </a:lnTo>
                <a:lnTo>
                  <a:pt x="1042063" y="1665549"/>
                </a:lnTo>
                <a:lnTo>
                  <a:pt x="1011833" y="1624721"/>
                </a:lnTo>
                <a:lnTo>
                  <a:pt x="995607" y="1589255"/>
                </a:lnTo>
                <a:lnTo>
                  <a:pt x="996693" y="1572551"/>
                </a:lnTo>
                <a:lnTo>
                  <a:pt x="1027049" y="1549736"/>
                </a:lnTo>
                <a:lnTo>
                  <a:pt x="1056759" y="1559180"/>
                </a:lnTo>
                <a:lnTo>
                  <a:pt x="1111499" y="1581586"/>
                </a:lnTo>
                <a:lnTo>
                  <a:pt x="1170175" y="1601034"/>
                </a:lnTo>
                <a:lnTo>
                  <a:pt x="1109002" y="1647011"/>
                </a:lnTo>
                <a:lnTo>
                  <a:pt x="1154410" y="1708206"/>
                </a:lnTo>
                <a:lnTo>
                  <a:pt x="1169920" y="1728323"/>
                </a:lnTo>
                <a:lnTo>
                  <a:pt x="1193748" y="1758076"/>
                </a:lnTo>
                <a:lnTo>
                  <a:pt x="1218325" y="1787265"/>
                </a:lnTo>
                <a:lnTo>
                  <a:pt x="1243710" y="1815848"/>
                </a:lnTo>
                <a:lnTo>
                  <a:pt x="1269963" y="1843777"/>
                </a:lnTo>
                <a:lnTo>
                  <a:pt x="1304775" y="1881161"/>
                </a:lnTo>
                <a:lnTo>
                  <a:pt x="1332945" y="1907650"/>
                </a:lnTo>
                <a:lnTo>
                  <a:pt x="1377425" y="1953655"/>
                </a:lnTo>
                <a:lnTo>
                  <a:pt x="1415382" y="1988675"/>
                </a:lnTo>
                <a:lnTo>
                  <a:pt x="1469769" y="2043121"/>
                </a:lnTo>
                <a:lnTo>
                  <a:pt x="1517755" y="2086491"/>
                </a:lnTo>
                <a:lnTo>
                  <a:pt x="1574659" y="2139045"/>
                </a:lnTo>
                <a:lnTo>
                  <a:pt x="1630144" y="2192666"/>
                </a:lnTo>
                <a:lnTo>
                  <a:pt x="1676291" y="2237417"/>
                </a:lnTo>
                <a:lnTo>
                  <a:pt x="1713246" y="2273191"/>
                </a:lnTo>
                <a:lnTo>
                  <a:pt x="1748782" y="2310031"/>
                </a:lnTo>
                <a:lnTo>
                  <a:pt x="1775411" y="2337678"/>
                </a:lnTo>
                <a:lnTo>
                  <a:pt x="1800907" y="2366177"/>
                </a:lnTo>
                <a:lnTo>
                  <a:pt x="1825414" y="2395419"/>
                </a:lnTo>
                <a:lnTo>
                  <a:pt x="1856705" y="2435450"/>
                </a:lnTo>
                <a:lnTo>
                  <a:pt x="1910968" y="2505876"/>
                </a:lnTo>
                <a:lnTo>
                  <a:pt x="1965401" y="2464964"/>
                </a:lnTo>
                <a:lnTo>
                  <a:pt x="1983130" y="2515187"/>
                </a:lnTo>
                <a:lnTo>
                  <a:pt x="1996639" y="2568583"/>
                </a:lnTo>
                <a:lnTo>
                  <a:pt x="2016709" y="2632934"/>
                </a:lnTo>
                <a:lnTo>
                  <a:pt x="2028083" y="2672047"/>
                </a:lnTo>
                <a:close/>
              </a:path>
              <a:path w="2654300" h="3622040">
                <a:moveTo>
                  <a:pt x="1965401" y="2464964"/>
                </a:moveTo>
                <a:lnTo>
                  <a:pt x="1910968" y="2505876"/>
                </a:lnTo>
                <a:lnTo>
                  <a:pt x="1905456" y="2478244"/>
                </a:lnTo>
                <a:lnTo>
                  <a:pt x="1895443" y="2453995"/>
                </a:lnTo>
                <a:lnTo>
                  <a:pt x="1879778" y="2418108"/>
                </a:lnTo>
                <a:lnTo>
                  <a:pt x="1857495" y="2371307"/>
                </a:lnTo>
                <a:lnTo>
                  <a:pt x="1835258" y="2324471"/>
                </a:lnTo>
                <a:lnTo>
                  <a:pt x="1835433" y="2324340"/>
                </a:lnTo>
                <a:lnTo>
                  <a:pt x="1800882" y="2254985"/>
                </a:lnTo>
                <a:lnTo>
                  <a:pt x="1778774" y="2208053"/>
                </a:lnTo>
                <a:lnTo>
                  <a:pt x="1754237" y="2162946"/>
                </a:lnTo>
                <a:lnTo>
                  <a:pt x="1727661" y="2119372"/>
                </a:lnTo>
                <a:lnTo>
                  <a:pt x="1707065" y="2087190"/>
                </a:lnTo>
                <a:lnTo>
                  <a:pt x="1685210" y="2055954"/>
                </a:lnTo>
                <a:lnTo>
                  <a:pt x="1662485" y="2025373"/>
                </a:lnTo>
                <a:lnTo>
                  <a:pt x="1623338" y="1975360"/>
                </a:lnTo>
                <a:lnTo>
                  <a:pt x="1589956" y="1936901"/>
                </a:lnTo>
                <a:lnTo>
                  <a:pt x="1554337" y="1900123"/>
                </a:lnTo>
                <a:lnTo>
                  <a:pt x="1523739" y="1875460"/>
                </a:lnTo>
                <a:lnTo>
                  <a:pt x="1482526" y="1842886"/>
                </a:lnTo>
                <a:lnTo>
                  <a:pt x="1430328" y="1802683"/>
                </a:lnTo>
                <a:lnTo>
                  <a:pt x="1394813" y="1781714"/>
                </a:lnTo>
                <a:lnTo>
                  <a:pt x="1347734" y="1753550"/>
                </a:lnTo>
                <a:lnTo>
                  <a:pt x="1298097" y="1727308"/>
                </a:lnTo>
                <a:lnTo>
                  <a:pt x="1247277" y="1701956"/>
                </a:lnTo>
                <a:lnTo>
                  <a:pt x="1196648" y="1676460"/>
                </a:lnTo>
                <a:lnTo>
                  <a:pt x="1155217" y="1659938"/>
                </a:lnTo>
                <a:lnTo>
                  <a:pt x="1109002" y="1647011"/>
                </a:lnTo>
                <a:lnTo>
                  <a:pt x="1170175" y="1601034"/>
                </a:lnTo>
                <a:lnTo>
                  <a:pt x="1234579" y="1632063"/>
                </a:lnTo>
                <a:lnTo>
                  <a:pt x="1275988" y="1648602"/>
                </a:lnTo>
                <a:lnTo>
                  <a:pt x="1325989" y="1674570"/>
                </a:lnTo>
                <a:lnTo>
                  <a:pt x="1366491" y="1691791"/>
                </a:lnTo>
                <a:lnTo>
                  <a:pt x="1412820" y="1720518"/>
                </a:lnTo>
                <a:lnTo>
                  <a:pt x="1457413" y="1750551"/>
                </a:lnTo>
                <a:lnTo>
                  <a:pt x="1492704" y="1771688"/>
                </a:lnTo>
                <a:lnTo>
                  <a:pt x="1534021" y="1804183"/>
                </a:lnTo>
                <a:lnTo>
                  <a:pt x="1573799" y="1837834"/>
                </a:lnTo>
                <a:lnTo>
                  <a:pt x="1612104" y="1872593"/>
                </a:lnTo>
                <a:lnTo>
                  <a:pt x="1649002" y="1908409"/>
                </a:lnTo>
                <a:lnTo>
                  <a:pt x="1692190" y="1955385"/>
                </a:lnTo>
                <a:lnTo>
                  <a:pt x="1718606" y="1983193"/>
                </a:lnTo>
                <a:lnTo>
                  <a:pt x="1771910" y="1943129"/>
                </a:lnTo>
                <a:lnTo>
                  <a:pt x="1777121" y="1955100"/>
                </a:lnTo>
                <a:lnTo>
                  <a:pt x="1792275" y="1991371"/>
                </a:lnTo>
                <a:lnTo>
                  <a:pt x="1814537" y="2038188"/>
                </a:lnTo>
                <a:lnTo>
                  <a:pt x="1828601" y="2075280"/>
                </a:lnTo>
                <a:lnTo>
                  <a:pt x="1849680" y="2122985"/>
                </a:lnTo>
                <a:lnTo>
                  <a:pt x="1862470" y="2161034"/>
                </a:lnTo>
                <a:lnTo>
                  <a:pt x="1882185" y="2209765"/>
                </a:lnTo>
                <a:lnTo>
                  <a:pt x="1893520" y="2248907"/>
                </a:lnTo>
                <a:lnTo>
                  <a:pt x="1911689" y="2298800"/>
                </a:lnTo>
                <a:lnTo>
                  <a:pt x="1929017" y="2349325"/>
                </a:lnTo>
                <a:lnTo>
                  <a:pt x="1945459" y="2400516"/>
                </a:lnTo>
                <a:lnTo>
                  <a:pt x="1960968" y="2452408"/>
                </a:lnTo>
                <a:lnTo>
                  <a:pt x="1965401" y="2464964"/>
                </a:lnTo>
                <a:close/>
              </a:path>
              <a:path w="2654300" h="3622040">
                <a:moveTo>
                  <a:pt x="2378920" y="3615786"/>
                </a:moveTo>
                <a:lnTo>
                  <a:pt x="2307953" y="3621463"/>
                </a:lnTo>
                <a:lnTo>
                  <a:pt x="2294119" y="3600087"/>
                </a:lnTo>
                <a:lnTo>
                  <a:pt x="2269895" y="3554745"/>
                </a:lnTo>
                <a:lnTo>
                  <a:pt x="2246015" y="3509144"/>
                </a:lnTo>
                <a:lnTo>
                  <a:pt x="2233754" y="3486585"/>
                </a:lnTo>
                <a:lnTo>
                  <a:pt x="2228579" y="3474587"/>
                </a:lnTo>
                <a:lnTo>
                  <a:pt x="2222608" y="3463188"/>
                </a:lnTo>
                <a:lnTo>
                  <a:pt x="2215587" y="3452578"/>
                </a:lnTo>
                <a:lnTo>
                  <a:pt x="2209351" y="3441377"/>
                </a:lnTo>
                <a:lnTo>
                  <a:pt x="2197889" y="3418218"/>
                </a:lnTo>
                <a:lnTo>
                  <a:pt x="2188255" y="3393684"/>
                </a:lnTo>
                <a:lnTo>
                  <a:pt x="2179873" y="3368210"/>
                </a:lnTo>
                <a:lnTo>
                  <a:pt x="2165526" y="3331331"/>
                </a:lnTo>
                <a:lnTo>
                  <a:pt x="2152858" y="3293191"/>
                </a:lnTo>
                <a:lnTo>
                  <a:pt x="2140574" y="3254762"/>
                </a:lnTo>
                <a:lnTo>
                  <a:pt x="2127380" y="3217017"/>
                </a:lnTo>
                <a:lnTo>
                  <a:pt x="2107835" y="3168158"/>
                </a:lnTo>
                <a:lnTo>
                  <a:pt x="2091344" y="3117004"/>
                </a:lnTo>
                <a:lnTo>
                  <a:pt x="2076105" y="3064909"/>
                </a:lnTo>
                <a:lnTo>
                  <a:pt x="2060314" y="3013228"/>
                </a:lnTo>
                <a:lnTo>
                  <a:pt x="2017683" y="2886398"/>
                </a:lnTo>
                <a:lnTo>
                  <a:pt x="1961645" y="2817306"/>
                </a:lnTo>
                <a:lnTo>
                  <a:pt x="1937014" y="2788157"/>
                </a:lnTo>
                <a:lnTo>
                  <a:pt x="1903541" y="2749766"/>
                </a:lnTo>
                <a:lnTo>
                  <a:pt x="1876467" y="2722454"/>
                </a:lnTo>
                <a:lnTo>
                  <a:pt x="1848141" y="2696082"/>
                </a:lnTo>
                <a:lnTo>
                  <a:pt x="1810914" y="2660513"/>
                </a:lnTo>
                <a:lnTo>
                  <a:pt x="1780025" y="2636067"/>
                </a:lnTo>
                <a:lnTo>
                  <a:pt x="1740195" y="2602455"/>
                </a:lnTo>
                <a:lnTo>
                  <a:pt x="1706664" y="2579996"/>
                </a:lnTo>
                <a:lnTo>
                  <a:pt x="1664151" y="2548400"/>
                </a:lnTo>
                <a:lnTo>
                  <a:pt x="1620266" y="2517834"/>
                </a:lnTo>
                <a:lnTo>
                  <a:pt x="1582621" y="2498467"/>
                </a:lnTo>
                <a:lnTo>
                  <a:pt x="1535934" y="2470008"/>
                </a:lnTo>
                <a:lnTo>
                  <a:pt x="1487816" y="2442625"/>
                </a:lnTo>
                <a:lnTo>
                  <a:pt x="1438247" y="2416332"/>
                </a:lnTo>
                <a:lnTo>
                  <a:pt x="1387207" y="2391145"/>
                </a:lnTo>
                <a:lnTo>
                  <a:pt x="1334676" y="2367079"/>
                </a:lnTo>
                <a:lnTo>
                  <a:pt x="1280633" y="2344148"/>
                </a:lnTo>
                <a:lnTo>
                  <a:pt x="1217430" y="2312216"/>
                </a:lnTo>
                <a:lnTo>
                  <a:pt x="1160305" y="2291602"/>
                </a:lnTo>
                <a:lnTo>
                  <a:pt x="1108004" y="2267363"/>
                </a:lnTo>
                <a:lnTo>
                  <a:pt x="974588" y="2224654"/>
                </a:lnTo>
                <a:lnTo>
                  <a:pt x="929802" y="2210653"/>
                </a:lnTo>
                <a:lnTo>
                  <a:pt x="884604" y="2196963"/>
                </a:lnTo>
                <a:lnTo>
                  <a:pt x="838839" y="2183699"/>
                </a:lnTo>
                <a:lnTo>
                  <a:pt x="792353" y="2170976"/>
                </a:lnTo>
                <a:lnTo>
                  <a:pt x="744994" y="2158909"/>
                </a:lnTo>
                <a:lnTo>
                  <a:pt x="677972" y="2145734"/>
                </a:lnTo>
                <a:lnTo>
                  <a:pt x="634388" y="2130830"/>
                </a:lnTo>
                <a:lnTo>
                  <a:pt x="611282" y="2116422"/>
                </a:lnTo>
                <a:lnTo>
                  <a:pt x="621834" y="2108491"/>
                </a:lnTo>
                <a:lnTo>
                  <a:pt x="643904" y="2107791"/>
                </a:lnTo>
                <a:lnTo>
                  <a:pt x="683427" y="2109860"/>
                </a:lnTo>
                <a:lnTo>
                  <a:pt x="751931" y="2121921"/>
                </a:lnTo>
                <a:lnTo>
                  <a:pt x="791436" y="2124003"/>
                </a:lnTo>
                <a:lnTo>
                  <a:pt x="980340" y="2172669"/>
                </a:lnTo>
                <a:lnTo>
                  <a:pt x="1027255" y="2185069"/>
                </a:lnTo>
                <a:lnTo>
                  <a:pt x="1081516" y="2207836"/>
                </a:lnTo>
                <a:lnTo>
                  <a:pt x="1127781" y="2220725"/>
                </a:lnTo>
                <a:lnTo>
                  <a:pt x="1181230" y="2244101"/>
                </a:lnTo>
                <a:lnTo>
                  <a:pt x="1226524" y="2257720"/>
                </a:lnTo>
                <a:lnTo>
                  <a:pt x="1278841" y="2281946"/>
                </a:lnTo>
                <a:lnTo>
                  <a:pt x="1322842" y="2296537"/>
                </a:lnTo>
                <a:lnTo>
                  <a:pt x="1373706" y="2321856"/>
                </a:lnTo>
                <a:lnTo>
                  <a:pt x="1423723" y="2347812"/>
                </a:lnTo>
                <a:lnTo>
                  <a:pt x="1465182" y="2364313"/>
                </a:lnTo>
                <a:lnTo>
                  <a:pt x="1513264" y="2391724"/>
                </a:lnTo>
                <a:lnTo>
                  <a:pt x="1552627" y="2409800"/>
                </a:lnTo>
                <a:lnTo>
                  <a:pt x="1598452" y="2438906"/>
                </a:lnTo>
                <a:lnTo>
                  <a:pt x="1635398" y="2458799"/>
                </a:lnTo>
                <a:lnTo>
                  <a:pt x="1678646" y="2489843"/>
                </a:lnTo>
                <a:lnTo>
                  <a:pt x="1712853" y="2511794"/>
                </a:lnTo>
                <a:lnTo>
                  <a:pt x="1755578" y="2543231"/>
                </a:lnTo>
                <a:lnTo>
                  <a:pt x="1797831" y="2575023"/>
                </a:lnTo>
                <a:lnTo>
                  <a:pt x="1846324" y="2618012"/>
                </a:lnTo>
                <a:lnTo>
                  <a:pt x="1884880" y="2652581"/>
                </a:lnTo>
                <a:lnTo>
                  <a:pt x="1912583" y="2679421"/>
                </a:lnTo>
                <a:lnTo>
                  <a:pt x="1947508" y="2716721"/>
                </a:lnTo>
                <a:lnTo>
                  <a:pt x="1959000" y="2723970"/>
                </a:lnTo>
                <a:lnTo>
                  <a:pt x="2028083" y="2672047"/>
                </a:lnTo>
                <a:lnTo>
                  <a:pt x="2035666" y="2698123"/>
                </a:lnTo>
                <a:lnTo>
                  <a:pt x="2052721" y="2764740"/>
                </a:lnTo>
                <a:lnTo>
                  <a:pt x="2070551" y="2830775"/>
                </a:lnTo>
                <a:lnTo>
                  <a:pt x="2089612" y="2895885"/>
                </a:lnTo>
                <a:lnTo>
                  <a:pt x="2110358" y="2959728"/>
                </a:lnTo>
                <a:lnTo>
                  <a:pt x="2125617" y="3011809"/>
                </a:lnTo>
                <a:lnTo>
                  <a:pt x="2135843" y="3051784"/>
                </a:lnTo>
                <a:lnTo>
                  <a:pt x="2149123" y="3089464"/>
                </a:lnTo>
                <a:lnTo>
                  <a:pt x="2158283" y="3114354"/>
                </a:lnTo>
                <a:lnTo>
                  <a:pt x="2216303" y="3070747"/>
                </a:lnTo>
                <a:lnTo>
                  <a:pt x="2217992" y="3117139"/>
                </a:lnTo>
                <a:lnTo>
                  <a:pt x="2220232" y="3163117"/>
                </a:lnTo>
                <a:lnTo>
                  <a:pt x="2219860" y="3179283"/>
                </a:lnTo>
                <a:lnTo>
                  <a:pt x="2411295" y="3035400"/>
                </a:lnTo>
                <a:lnTo>
                  <a:pt x="2364558" y="3086415"/>
                </a:lnTo>
                <a:lnTo>
                  <a:pt x="2322527" y="3165668"/>
                </a:lnTo>
                <a:lnTo>
                  <a:pt x="2287019" y="3224130"/>
                </a:lnTo>
                <a:lnTo>
                  <a:pt x="2258462" y="3261481"/>
                </a:lnTo>
                <a:lnTo>
                  <a:pt x="2248560" y="3300698"/>
                </a:lnTo>
                <a:lnTo>
                  <a:pt x="2246124" y="3334303"/>
                </a:lnTo>
                <a:lnTo>
                  <a:pt x="2246960" y="3349561"/>
                </a:lnTo>
                <a:lnTo>
                  <a:pt x="2261556" y="3386253"/>
                </a:lnTo>
                <a:lnTo>
                  <a:pt x="2283050" y="3433646"/>
                </a:lnTo>
                <a:lnTo>
                  <a:pt x="2304582" y="3481012"/>
                </a:lnTo>
                <a:lnTo>
                  <a:pt x="2334551" y="3537923"/>
                </a:lnTo>
                <a:lnTo>
                  <a:pt x="2366097" y="3593650"/>
                </a:lnTo>
                <a:lnTo>
                  <a:pt x="2378920" y="3615786"/>
                </a:lnTo>
                <a:close/>
              </a:path>
              <a:path w="2654300" h="3622040">
                <a:moveTo>
                  <a:pt x="2216303" y="3070747"/>
                </a:moveTo>
                <a:lnTo>
                  <a:pt x="2158837" y="3113938"/>
                </a:lnTo>
                <a:lnTo>
                  <a:pt x="2158536" y="3098277"/>
                </a:lnTo>
                <a:lnTo>
                  <a:pt x="2161769" y="3079960"/>
                </a:lnTo>
                <a:lnTo>
                  <a:pt x="2159799" y="3049666"/>
                </a:lnTo>
                <a:lnTo>
                  <a:pt x="2159698" y="3002080"/>
                </a:lnTo>
                <a:lnTo>
                  <a:pt x="2160733" y="2953641"/>
                </a:lnTo>
                <a:lnTo>
                  <a:pt x="2162854" y="2904385"/>
                </a:lnTo>
                <a:lnTo>
                  <a:pt x="2166015" y="2854347"/>
                </a:lnTo>
                <a:lnTo>
                  <a:pt x="2170168" y="2803564"/>
                </a:lnTo>
                <a:lnTo>
                  <a:pt x="2175265" y="2752072"/>
                </a:lnTo>
                <a:lnTo>
                  <a:pt x="2181258" y="2699906"/>
                </a:lnTo>
                <a:lnTo>
                  <a:pt x="2188099" y="2647103"/>
                </a:lnTo>
                <a:lnTo>
                  <a:pt x="2195740" y="2593697"/>
                </a:lnTo>
                <a:lnTo>
                  <a:pt x="2211765" y="2549879"/>
                </a:lnTo>
                <a:lnTo>
                  <a:pt x="2220865" y="2495378"/>
                </a:lnTo>
                <a:lnTo>
                  <a:pt x="2238252" y="2450535"/>
                </a:lnTo>
                <a:lnTo>
                  <a:pt x="2248618" y="2395082"/>
                </a:lnTo>
                <a:lnTo>
                  <a:pt x="2267176" y="2349360"/>
                </a:lnTo>
                <a:lnTo>
                  <a:pt x="2278618" y="2293098"/>
                </a:lnTo>
                <a:lnTo>
                  <a:pt x="2318112" y="2199865"/>
                </a:lnTo>
                <a:lnTo>
                  <a:pt x="2335272" y="2171081"/>
                </a:lnTo>
                <a:lnTo>
                  <a:pt x="2356189" y="2123585"/>
                </a:lnTo>
                <a:lnTo>
                  <a:pt x="2377224" y="2060113"/>
                </a:lnTo>
                <a:lnTo>
                  <a:pt x="2409998" y="2003706"/>
                </a:lnTo>
                <a:lnTo>
                  <a:pt x="2435610" y="1936794"/>
                </a:lnTo>
                <a:lnTo>
                  <a:pt x="2465680" y="1882419"/>
                </a:lnTo>
                <a:lnTo>
                  <a:pt x="2488939" y="1833163"/>
                </a:lnTo>
                <a:lnTo>
                  <a:pt x="2501746" y="1791763"/>
                </a:lnTo>
                <a:lnTo>
                  <a:pt x="2537235" y="1765089"/>
                </a:lnTo>
                <a:lnTo>
                  <a:pt x="2551597" y="1770181"/>
                </a:lnTo>
                <a:lnTo>
                  <a:pt x="2561730" y="1778453"/>
                </a:lnTo>
                <a:lnTo>
                  <a:pt x="2567085" y="1790315"/>
                </a:lnTo>
                <a:lnTo>
                  <a:pt x="2576153" y="1815274"/>
                </a:lnTo>
                <a:lnTo>
                  <a:pt x="2589879" y="1852619"/>
                </a:lnTo>
                <a:lnTo>
                  <a:pt x="2525047" y="1901347"/>
                </a:lnTo>
                <a:lnTo>
                  <a:pt x="2506084" y="1931487"/>
                </a:lnTo>
                <a:lnTo>
                  <a:pt x="2472740" y="1988323"/>
                </a:lnTo>
                <a:lnTo>
                  <a:pt x="2450870" y="2052422"/>
                </a:lnTo>
                <a:lnTo>
                  <a:pt x="2424600" y="2103941"/>
                </a:lnTo>
                <a:lnTo>
                  <a:pt x="2401196" y="2153306"/>
                </a:lnTo>
                <a:lnTo>
                  <a:pt x="2380295" y="2200790"/>
                </a:lnTo>
                <a:lnTo>
                  <a:pt x="2361535" y="2246665"/>
                </a:lnTo>
                <a:lnTo>
                  <a:pt x="2344552" y="2291203"/>
                </a:lnTo>
                <a:lnTo>
                  <a:pt x="2328984" y="2334679"/>
                </a:lnTo>
                <a:lnTo>
                  <a:pt x="2314467" y="2377364"/>
                </a:lnTo>
                <a:lnTo>
                  <a:pt x="2287136" y="2461455"/>
                </a:lnTo>
                <a:lnTo>
                  <a:pt x="2281226" y="2513559"/>
                </a:lnTo>
                <a:lnTo>
                  <a:pt x="2267286" y="2555811"/>
                </a:lnTo>
                <a:lnTo>
                  <a:pt x="2258682" y="2594052"/>
                </a:lnTo>
                <a:lnTo>
                  <a:pt x="2246844" y="2634724"/>
                </a:lnTo>
                <a:lnTo>
                  <a:pt x="2240615" y="2687068"/>
                </a:lnTo>
                <a:lnTo>
                  <a:pt x="2233576" y="2740019"/>
                </a:lnTo>
                <a:lnTo>
                  <a:pt x="2226942" y="2792667"/>
                </a:lnTo>
                <a:lnTo>
                  <a:pt x="2221925" y="2844100"/>
                </a:lnTo>
                <a:lnTo>
                  <a:pt x="2219738" y="2893405"/>
                </a:lnTo>
                <a:lnTo>
                  <a:pt x="2213965" y="2929518"/>
                </a:lnTo>
                <a:lnTo>
                  <a:pt x="2216074" y="2991482"/>
                </a:lnTo>
                <a:lnTo>
                  <a:pt x="2215740" y="3055283"/>
                </a:lnTo>
                <a:lnTo>
                  <a:pt x="2216303" y="3070747"/>
                </a:lnTo>
                <a:close/>
              </a:path>
              <a:path w="2654300" h="3622040">
                <a:moveTo>
                  <a:pt x="2411295" y="3035400"/>
                </a:moveTo>
                <a:lnTo>
                  <a:pt x="2230302" y="3171435"/>
                </a:lnTo>
                <a:lnTo>
                  <a:pt x="2250504" y="3140364"/>
                </a:lnTo>
                <a:lnTo>
                  <a:pt x="2282858" y="3100159"/>
                </a:lnTo>
                <a:lnTo>
                  <a:pt x="2314494" y="3044607"/>
                </a:lnTo>
                <a:lnTo>
                  <a:pt x="2355434" y="2997949"/>
                </a:lnTo>
                <a:lnTo>
                  <a:pt x="2385178" y="2943819"/>
                </a:lnTo>
                <a:lnTo>
                  <a:pt x="2413748" y="2906459"/>
                </a:lnTo>
                <a:lnTo>
                  <a:pt x="2431004" y="2861715"/>
                </a:lnTo>
                <a:lnTo>
                  <a:pt x="2456059" y="2826996"/>
                </a:lnTo>
                <a:lnTo>
                  <a:pt x="2526759" y="2646760"/>
                </a:lnTo>
                <a:lnTo>
                  <a:pt x="2536880" y="2591491"/>
                </a:lnTo>
                <a:lnTo>
                  <a:pt x="2554593" y="2546404"/>
                </a:lnTo>
                <a:lnTo>
                  <a:pt x="2574505" y="2436115"/>
                </a:lnTo>
                <a:lnTo>
                  <a:pt x="2582265" y="2382620"/>
                </a:lnTo>
                <a:lnTo>
                  <a:pt x="2587427" y="2331079"/>
                </a:lnTo>
                <a:lnTo>
                  <a:pt x="2590259" y="2281289"/>
                </a:lnTo>
                <a:lnTo>
                  <a:pt x="2591027" y="2233050"/>
                </a:lnTo>
                <a:lnTo>
                  <a:pt x="2589997" y="2186162"/>
                </a:lnTo>
                <a:lnTo>
                  <a:pt x="2587437" y="2140425"/>
                </a:lnTo>
                <a:lnTo>
                  <a:pt x="2575983" y="2085485"/>
                </a:lnTo>
                <a:lnTo>
                  <a:pt x="2571163" y="2041446"/>
                </a:lnTo>
                <a:lnTo>
                  <a:pt x="2557983" y="1987803"/>
                </a:lnTo>
                <a:lnTo>
                  <a:pt x="2547815" y="1931896"/>
                </a:lnTo>
                <a:lnTo>
                  <a:pt x="2532810" y="1895513"/>
                </a:lnTo>
                <a:lnTo>
                  <a:pt x="2589879" y="1852619"/>
                </a:lnTo>
                <a:lnTo>
                  <a:pt x="2601580" y="1891486"/>
                </a:lnTo>
                <a:lnTo>
                  <a:pt x="2615231" y="1944776"/>
                </a:lnTo>
                <a:lnTo>
                  <a:pt x="2628611" y="1998268"/>
                </a:lnTo>
                <a:lnTo>
                  <a:pt x="2633887" y="2041964"/>
                </a:lnTo>
                <a:lnTo>
                  <a:pt x="2646113" y="2096324"/>
                </a:lnTo>
                <a:lnTo>
                  <a:pt x="2649824" y="2141196"/>
                </a:lnTo>
                <a:lnTo>
                  <a:pt x="2652446" y="2186887"/>
                </a:lnTo>
                <a:lnTo>
                  <a:pt x="2653773" y="2233552"/>
                </a:lnTo>
                <a:lnTo>
                  <a:pt x="2653600" y="2281343"/>
                </a:lnTo>
                <a:lnTo>
                  <a:pt x="2651722" y="2330416"/>
                </a:lnTo>
                <a:lnTo>
                  <a:pt x="2647935" y="2380924"/>
                </a:lnTo>
                <a:lnTo>
                  <a:pt x="2634403" y="2422870"/>
                </a:lnTo>
                <a:lnTo>
                  <a:pt x="2626181" y="2476711"/>
                </a:lnTo>
                <a:lnTo>
                  <a:pt x="2620882" y="2544242"/>
                </a:lnTo>
                <a:lnTo>
                  <a:pt x="2604548" y="2588294"/>
                </a:lnTo>
                <a:lnTo>
                  <a:pt x="2596830" y="2641756"/>
                </a:lnTo>
                <a:lnTo>
                  <a:pt x="2579230" y="2686759"/>
                </a:lnTo>
                <a:lnTo>
                  <a:pt x="2563769" y="2746041"/>
                </a:lnTo>
                <a:lnTo>
                  <a:pt x="2547034" y="2774506"/>
                </a:lnTo>
                <a:lnTo>
                  <a:pt x="2531843" y="2801811"/>
                </a:lnTo>
                <a:lnTo>
                  <a:pt x="2524312" y="2839246"/>
                </a:lnTo>
                <a:lnTo>
                  <a:pt x="2507669" y="2867642"/>
                </a:lnTo>
                <a:lnTo>
                  <a:pt x="2488032" y="2898288"/>
                </a:lnTo>
                <a:lnTo>
                  <a:pt x="2463889" y="2932322"/>
                </a:lnTo>
                <a:lnTo>
                  <a:pt x="2441357" y="2981031"/>
                </a:lnTo>
                <a:lnTo>
                  <a:pt x="2411295" y="3035400"/>
                </a:lnTo>
                <a:close/>
              </a:path>
              <a:path w="2654300" h="3622040">
                <a:moveTo>
                  <a:pt x="1343837" y="2979795"/>
                </a:moveTo>
                <a:lnTo>
                  <a:pt x="1330757" y="2989626"/>
                </a:lnTo>
                <a:lnTo>
                  <a:pt x="1330060" y="2974262"/>
                </a:lnTo>
                <a:lnTo>
                  <a:pt x="1343837" y="2979795"/>
                </a:lnTo>
                <a:close/>
              </a:path>
              <a:path w="2654300" h="3622040">
                <a:moveTo>
                  <a:pt x="2265248" y="3621787"/>
                </a:moveTo>
                <a:lnTo>
                  <a:pt x="1696622" y="3620212"/>
                </a:lnTo>
                <a:lnTo>
                  <a:pt x="1642440" y="3565612"/>
                </a:lnTo>
                <a:lnTo>
                  <a:pt x="1615591" y="3538131"/>
                </a:lnTo>
                <a:lnTo>
                  <a:pt x="1582403" y="3499526"/>
                </a:lnTo>
                <a:lnTo>
                  <a:pt x="1550332" y="3460081"/>
                </a:lnTo>
                <a:lnTo>
                  <a:pt x="1511574" y="3409776"/>
                </a:lnTo>
                <a:lnTo>
                  <a:pt x="1474138" y="3358477"/>
                </a:lnTo>
                <a:lnTo>
                  <a:pt x="1430859" y="3295682"/>
                </a:lnTo>
                <a:lnTo>
                  <a:pt x="1404534" y="3251919"/>
                </a:lnTo>
                <a:lnTo>
                  <a:pt x="1372179" y="3196802"/>
                </a:lnTo>
                <a:lnTo>
                  <a:pt x="1348958" y="3150705"/>
                </a:lnTo>
                <a:lnTo>
                  <a:pt x="1334779" y="3113700"/>
                </a:lnTo>
                <a:lnTo>
                  <a:pt x="1321917" y="3075706"/>
                </a:lnTo>
                <a:lnTo>
                  <a:pt x="1315023" y="3017339"/>
                </a:lnTo>
                <a:lnTo>
                  <a:pt x="1320804" y="2997106"/>
                </a:lnTo>
                <a:lnTo>
                  <a:pt x="1351427" y="2974090"/>
                </a:lnTo>
                <a:lnTo>
                  <a:pt x="1370079" y="2975958"/>
                </a:lnTo>
                <a:lnTo>
                  <a:pt x="1387667" y="2978626"/>
                </a:lnTo>
                <a:lnTo>
                  <a:pt x="1422363" y="3000210"/>
                </a:lnTo>
                <a:lnTo>
                  <a:pt x="1444249" y="3015536"/>
                </a:lnTo>
                <a:lnTo>
                  <a:pt x="1386366" y="3059040"/>
                </a:lnTo>
                <a:lnTo>
                  <a:pt x="1388712" y="3073165"/>
                </a:lnTo>
                <a:lnTo>
                  <a:pt x="1404492" y="3108966"/>
                </a:lnTo>
                <a:lnTo>
                  <a:pt x="1427158" y="3155479"/>
                </a:lnTo>
                <a:lnTo>
                  <a:pt x="1457789" y="3211893"/>
                </a:lnTo>
                <a:lnTo>
                  <a:pt x="1484348" y="3255480"/>
                </a:lnTo>
                <a:lnTo>
                  <a:pt x="1505055" y="3287578"/>
                </a:lnTo>
                <a:lnTo>
                  <a:pt x="1542622" y="3338779"/>
                </a:lnTo>
                <a:lnTo>
                  <a:pt x="1589236" y="3399066"/>
                </a:lnTo>
                <a:lnTo>
                  <a:pt x="1621262" y="3438545"/>
                </a:lnTo>
                <a:lnTo>
                  <a:pt x="1661807" y="3487507"/>
                </a:lnTo>
                <a:lnTo>
                  <a:pt x="1688207" y="3515327"/>
                </a:lnTo>
                <a:lnTo>
                  <a:pt x="1723580" y="3552289"/>
                </a:lnTo>
                <a:lnTo>
                  <a:pt x="1760525" y="3588070"/>
                </a:lnTo>
                <a:lnTo>
                  <a:pt x="1791209" y="3612670"/>
                </a:lnTo>
                <a:lnTo>
                  <a:pt x="2172001" y="3612435"/>
                </a:lnTo>
                <a:lnTo>
                  <a:pt x="2223475" y="3573747"/>
                </a:lnTo>
                <a:lnTo>
                  <a:pt x="2256959" y="3612129"/>
                </a:lnTo>
                <a:lnTo>
                  <a:pt x="2265248" y="3621787"/>
                </a:lnTo>
                <a:close/>
              </a:path>
              <a:path w="2654300" h="3622040">
                <a:moveTo>
                  <a:pt x="2223475" y="3573747"/>
                </a:moveTo>
                <a:lnTo>
                  <a:pt x="2172001" y="3612435"/>
                </a:lnTo>
                <a:lnTo>
                  <a:pt x="2120773" y="3555615"/>
                </a:lnTo>
                <a:lnTo>
                  <a:pt x="2085472" y="3518598"/>
                </a:lnTo>
                <a:lnTo>
                  <a:pt x="2041679" y="3472077"/>
                </a:lnTo>
                <a:lnTo>
                  <a:pt x="2011994" y="3446726"/>
                </a:lnTo>
                <a:lnTo>
                  <a:pt x="1973237" y="3412307"/>
                </a:lnTo>
                <a:lnTo>
                  <a:pt x="1940377" y="3389343"/>
                </a:lnTo>
                <a:lnTo>
                  <a:pt x="1897863" y="3357748"/>
                </a:lnTo>
                <a:lnTo>
                  <a:pt x="1860666" y="3338044"/>
                </a:lnTo>
                <a:lnTo>
                  <a:pt x="1813233" y="3310146"/>
                </a:lnTo>
                <a:lnTo>
                  <a:pt x="1755274" y="3274272"/>
                </a:lnTo>
                <a:lnTo>
                  <a:pt x="1705605" y="3248055"/>
                </a:lnTo>
                <a:lnTo>
                  <a:pt x="1656665" y="3221289"/>
                </a:lnTo>
                <a:lnTo>
                  <a:pt x="1608659" y="3193822"/>
                </a:lnTo>
                <a:lnTo>
                  <a:pt x="1561789" y="3165501"/>
                </a:lnTo>
                <a:lnTo>
                  <a:pt x="1523889" y="3146325"/>
                </a:lnTo>
                <a:lnTo>
                  <a:pt x="1479902" y="3115836"/>
                </a:lnTo>
                <a:lnTo>
                  <a:pt x="1445292" y="3094188"/>
                </a:lnTo>
                <a:lnTo>
                  <a:pt x="1423017" y="3079155"/>
                </a:lnTo>
                <a:lnTo>
                  <a:pt x="1401515" y="3063542"/>
                </a:lnTo>
                <a:lnTo>
                  <a:pt x="1389078" y="3057002"/>
                </a:lnTo>
                <a:lnTo>
                  <a:pt x="1444249" y="3015536"/>
                </a:lnTo>
                <a:lnTo>
                  <a:pt x="1477077" y="3038523"/>
                </a:lnTo>
                <a:lnTo>
                  <a:pt x="1512625" y="3059467"/>
                </a:lnTo>
                <a:lnTo>
                  <a:pt x="1556195" y="3090268"/>
                </a:lnTo>
                <a:lnTo>
                  <a:pt x="1592845" y="3110384"/>
                </a:lnTo>
                <a:lnTo>
                  <a:pt x="1638154" y="3139879"/>
                </a:lnTo>
                <a:lnTo>
                  <a:pt x="1677179" y="3158209"/>
                </a:lnTo>
                <a:lnTo>
                  <a:pt x="1725500" y="3185440"/>
                </a:lnTo>
                <a:lnTo>
                  <a:pt x="1783435" y="3221332"/>
                </a:lnTo>
                <a:lnTo>
                  <a:pt x="1834769" y="3246298"/>
                </a:lnTo>
                <a:lnTo>
                  <a:pt x="1883010" y="3273589"/>
                </a:lnTo>
                <a:lnTo>
                  <a:pt x="1928475" y="3302966"/>
                </a:lnTo>
                <a:lnTo>
                  <a:pt x="1963852" y="3324038"/>
                </a:lnTo>
                <a:lnTo>
                  <a:pt x="1997089" y="3346719"/>
                </a:lnTo>
                <a:lnTo>
                  <a:pt x="2036132" y="3380923"/>
                </a:lnTo>
                <a:lnTo>
                  <a:pt x="2066039" y="3406106"/>
                </a:lnTo>
                <a:lnTo>
                  <a:pt x="2102387" y="3442336"/>
                </a:lnTo>
                <a:lnTo>
                  <a:pt x="2137864" y="3479220"/>
                </a:lnTo>
                <a:lnTo>
                  <a:pt x="2172787" y="3516520"/>
                </a:lnTo>
                <a:lnTo>
                  <a:pt x="2215104" y="3564151"/>
                </a:lnTo>
                <a:lnTo>
                  <a:pt x="2223475" y="3573747"/>
                </a:lnTo>
                <a:close/>
              </a:path>
              <a:path w="2654300" h="3622040">
                <a:moveTo>
                  <a:pt x="2568737" y="3616104"/>
                </a:moveTo>
                <a:lnTo>
                  <a:pt x="2507201" y="3614693"/>
                </a:lnTo>
                <a:lnTo>
                  <a:pt x="2500173" y="3588201"/>
                </a:lnTo>
                <a:lnTo>
                  <a:pt x="2491016" y="3531534"/>
                </a:lnTo>
                <a:lnTo>
                  <a:pt x="2484209" y="3473102"/>
                </a:lnTo>
                <a:lnTo>
                  <a:pt x="2486320" y="3423853"/>
                </a:lnTo>
                <a:lnTo>
                  <a:pt x="2488656" y="3374436"/>
                </a:lnTo>
                <a:lnTo>
                  <a:pt x="2497785" y="3335800"/>
                </a:lnTo>
                <a:lnTo>
                  <a:pt x="2512645" y="3308744"/>
                </a:lnTo>
                <a:lnTo>
                  <a:pt x="2542180" y="3286545"/>
                </a:lnTo>
                <a:lnTo>
                  <a:pt x="2547477" y="3298451"/>
                </a:lnTo>
                <a:lnTo>
                  <a:pt x="2539730" y="3320161"/>
                </a:lnTo>
                <a:lnTo>
                  <a:pt x="2535169" y="3355364"/>
                </a:lnTo>
                <a:lnTo>
                  <a:pt x="2529723" y="3391231"/>
                </a:lnTo>
                <a:lnTo>
                  <a:pt x="2531650" y="3437445"/>
                </a:lnTo>
                <a:lnTo>
                  <a:pt x="2541577" y="3493533"/>
                </a:lnTo>
                <a:lnTo>
                  <a:pt x="2552499" y="3548872"/>
                </a:lnTo>
                <a:lnTo>
                  <a:pt x="2565045" y="3602992"/>
                </a:lnTo>
                <a:lnTo>
                  <a:pt x="2568737" y="3616104"/>
                </a:lnTo>
                <a:close/>
              </a:path>
            </a:pathLst>
          </a:custGeom>
          <a:solidFill>
            <a:srgbClr val="975B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9" name="object 5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3771900"/>
            <a:ext cx="3638549" cy="36385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11739" y="0"/>
            <a:ext cx="76200" cy="20320"/>
          </a:xfrm>
          <a:custGeom>
            <a:avLst/>
            <a:gdLst/>
            <a:ahLst/>
            <a:cxnLst/>
            <a:rect l="l" t="t" r="r" b="b"/>
            <a:pathLst>
              <a:path w="76200" h="20320">
                <a:moveTo>
                  <a:pt x="76201" y="20121"/>
                </a:moveTo>
                <a:lnTo>
                  <a:pt x="0" y="20121"/>
                </a:lnTo>
                <a:lnTo>
                  <a:pt x="0" y="0"/>
                </a:lnTo>
                <a:lnTo>
                  <a:pt x="76201" y="0"/>
                </a:lnTo>
                <a:lnTo>
                  <a:pt x="76201" y="20121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11739" y="9632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1" y="0"/>
                </a:lnTo>
                <a:lnTo>
                  <a:pt x="7620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11739" y="62972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11739" y="116312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1" y="0"/>
                </a:lnTo>
                <a:lnTo>
                  <a:pt x="7620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11739" y="169652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11739" y="222992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1739" y="276332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11739" y="329672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11739" y="383012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11739" y="436352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11739" y="489692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11739" y="543032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11739" y="596372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11739" y="649712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1739" y="703052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11739" y="756392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11739" y="809732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11739" y="863072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11739" y="916412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11739" y="969752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211739" y="10230920"/>
            <a:ext cx="76200" cy="56515"/>
          </a:xfrm>
          <a:custGeom>
            <a:avLst/>
            <a:gdLst/>
            <a:ahLst/>
            <a:cxnLst/>
            <a:rect l="l" t="t" r="r" b="b"/>
            <a:pathLst>
              <a:path w="76200" h="56515">
                <a:moveTo>
                  <a:pt x="76201" y="56078"/>
                </a:moveTo>
                <a:lnTo>
                  <a:pt x="0" y="56078"/>
                </a:lnTo>
                <a:lnTo>
                  <a:pt x="0" y="0"/>
                </a:lnTo>
                <a:lnTo>
                  <a:pt x="76201" y="0"/>
                </a:lnTo>
                <a:lnTo>
                  <a:pt x="76201" y="56078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" y="10235334"/>
            <a:ext cx="76200" cy="52069"/>
          </a:xfrm>
          <a:custGeom>
            <a:avLst/>
            <a:gdLst/>
            <a:ahLst/>
            <a:cxnLst/>
            <a:rect l="l" t="t" r="r" b="b"/>
            <a:pathLst>
              <a:path w="76200" h="52070">
                <a:moveTo>
                  <a:pt x="76199" y="51665"/>
                </a:moveTo>
                <a:lnTo>
                  <a:pt x="0" y="51665"/>
                </a:lnTo>
                <a:lnTo>
                  <a:pt x="0" y="0"/>
                </a:lnTo>
                <a:lnTo>
                  <a:pt x="76199" y="0"/>
                </a:lnTo>
                <a:lnTo>
                  <a:pt x="76199" y="51665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" y="97019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" y="91685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" y="86351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" y="81017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" y="75683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" y="70349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" y="65015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" y="59681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" y="54347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" y="49013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" y="43679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" y="38345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" y="33011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" y="27677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" y="22343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" y="17009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" y="116753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" y="6341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" y="10073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8793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3900" spc="-65" dirty="0">
                <a:latin typeface="Cambria"/>
                <a:cs typeface="Cambria"/>
              </a:rPr>
              <a:t>Entremets</a:t>
            </a:r>
            <a:r>
              <a:rPr sz="3900" spc="-100" dirty="0">
                <a:latin typeface="Cambria"/>
                <a:cs typeface="Cambria"/>
              </a:rPr>
              <a:t> </a:t>
            </a:r>
            <a:r>
              <a:rPr sz="3900" spc="-655" dirty="0">
                <a:latin typeface="Cambria"/>
                <a:cs typeface="Cambria"/>
              </a:rPr>
              <a:t>/</a:t>
            </a:r>
            <a:r>
              <a:rPr sz="3900" spc="185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Sweets</a:t>
            </a:r>
            <a:endParaRPr sz="3900">
              <a:latin typeface="Cambria"/>
              <a:cs typeface="Cambria"/>
            </a:endParaRPr>
          </a:p>
          <a:p>
            <a:pPr marL="12700" marR="5080" algn="ctr">
              <a:lnSpc>
                <a:spcPct val="115399"/>
              </a:lnSpc>
            </a:pPr>
            <a:r>
              <a:rPr sz="3900" spc="-65" dirty="0">
                <a:latin typeface="Cambria"/>
                <a:cs typeface="Cambria"/>
              </a:rPr>
              <a:t>Entremets</a:t>
            </a:r>
            <a:r>
              <a:rPr sz="3900" spc="4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on</a:t>
            </a:r>
            <a:r>
              <a:rPr sz="3900" spc="4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a</a:t>
            </a:r>
            <a:r>
              <a:rPr sz="3900" spc="4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menu</a:t>
            </a:r>
            <a:r>
              <a:rPr sz="3900" spc="45" dirty="0">
                <a:latin typeface="Cambria"/>
                <a:cs typeface="Cambria"/>
              </a:rPr>
              <a:t> </a:t>
            </a:r>
            <a:r>
              <a:rPr sz="3900" spc="-140" dirty="0">
                <a:latin typeface="Cambria"/>
                <a:cs typeface="Cambria"/>
              </a:rPr>
              <a:t>refers</a:t>
            </a:r>
            <a:r>
              <a:rPr sz="3900" spc="4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to</a:t>
            </a:r>
            <a:r>
              <a:rPr sz="3900" spc="45" dirty="0">
                <a:latin typeface="Cambria"/>
                <a:cs typeface="Cambria"/>
              </a:rPr>
              <a:t> </a:t>
            </a:r>
            <a:r>
              <a:rPr sz="3900" spc="-160" dirty="0">
                <a:latin typeface="Cambria"/>
                <a:cs typeface="Cambria"/>
              </a:rPr>
              <a:t>desserts.</a:t>
            </a:r>
            <a:r>
              <a:rPr sz="3900" spc="4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This</a:t>
            </a:r>
            <a:r>
              <a:rPr sz="3900" spc="4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could</a:t>
            </a:r>
            <a:r>
              <a:rPr sz="3900" spc="4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include</a:t>
            </a:r>
            <a:r>
              <a:rPr sz="3900" spc="4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hot</a:t>
            </a:r>
            <a:r>
              <a:rPr sz="3900" spc="4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or</a:t>
            </a:r>
            <a:r>
              <a:rPr sz="3900" spc="4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cold</a:t>
            </a:r>
            <a:r>
              <a:rPr sz="3900" spc="40" dirty="0">
                <a:latin typeface="Cambria"/>
                <a:cs typeface="Cambria"/>
              </a:rPr>
              <a:t> </a:t>
            </a:r>
            <a:r>
              <a:rPr sz="3900" spc="-80" dirty="0">
                <a:latin typeface="Cambria"/>
                <a:cs typeface="Cambria"/>
              </a:rPr>
              <a:t>sweets,</a:t>
            </a:r>
            <a:r>
              <a:rPr sz="3900" spc="45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gateaux, </a:t>
            </a:r>
            <a:r>
              <a:rPr sz="3900" spc="-75" dirty="0">
                <a:latin typeface="Cambria"/>
                <a:cs typeface="Cambria"/>
              </a:rPr>
              <a:t>soufflés</a:t>
            </a:r>
            <a:r>
              <a:rPr sz="3900" spc="-6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or</a:t>
            </a:r>
            <a:r>
              <a:rPr sz="3900" spc="-6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ice-</a:t>
            </a:r>
            <a:r>
              <a:rPr sz="3900" spc="-10" dirty="0">
                <a:latin typeface="Cambria"/>
                <a:cs typeface="Cambria"/>
              </a:rPr>
              <a:t>cream.</a:t>
            </a:r>
            <a:endParaRPr sz="3900">
              <a:latin typeface="Cambria"/>
              <a:cs typeface="Cambria"/>
            </a:endParaRPr>
          </a:p>
        </p:txBody>
      </p:sp>
      <p:pic>
        <p:nvPicPr>
          <p:cNvPr id="60" name="object 6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4762500"/>
            <a:ext cx="4962524" cy="33051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60" y="4020830"/>
            <a:ext cx="18161635" cy="27686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3900" spc="-25" dirty="0">
                <a:latin typeface="Cambria"/>
                <a:cs typeface="Cambria"/>
              </a:rPr>
              <a:t>Savoureux</a:t>
            </a:r>
            <a:r>
              <a:rPr sz="3900" spc="-114" dirty="0">
                <a:latin typeface="Cambria"/>
                <a:cs typeface="Cambria"/>
              </a:rPr>
              <a:t> </a:t>
            </a:r>
            <a:r>
              <a:rPr sz="3900" spc="-655" dirty="0">
                <a:latin typeface="Cambria"/>
                <a:cs typeface="Cambria"/>
              </a:rPr>
              <a:t>/</a:t>
            </a:r>
            <a:r>
              <a:rPr sz="3900" spc="185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Savory</a:t>
            </a:r>
            <a:endParaRPr sz="3900">
              <a:latin typeface="Cambria"/>
              <a:cs typeface="Cambria"/>
            </a:endParaRPr>
          </a:p>
          <a:p>
            <a:pPr marL="12700" marR="5080" algn="ctr">
              <a:lnSpc>
                <a:spcPct val="115399"/>
              </a:lnSpc>
            </a:pPr>
            <a:r>
              <a:rPr sz="3900" spc="335" dirty="0">
                <a:latin typeface="Cambria"/>
                <a:cs typeface="Cambria"/>
              </a:rPr>
              <a:t>A</a:t>
            </a:r>
            <a:r>
              <a:rPr sz="3900" spc="-70" dirty="0">
                <a:latin typeface="Cambria"/>
                <a:cs typeface="Cambria"/>
              </a:rPr>
              <a:t> </a:t>
            </a:r>
            <a:r>
              <a:rPr sz="3900" spc="-40" dirty="0">
                <a:latin typeface="Cambria"/>
                <a:cs typeface="Cambria"/>
              </a:rPr>
              <a:t>dish</a:t>
            </a:r>
            <a:r>
              <a:rPr sz="3900" spc="2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of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pungent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spc="-65" dirty="0">
                <a:latin typeface="Cambria"/>
                <a:cs typeface="Cambria"/>
              </a:rPr>
              <a:t>taste,</a:t>
            </a:r>
            <a:r>
              <a:rPr sz="3900" spc="20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such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spc="-305" dirty="0">
                <a:latin typeface="Cambria"/>
                <a:cs typeface="Cambria"/>
              </a:rPr>
              <a:t>as</a:t>
            </a:r>
            <a:r>
              <a:rPr sz="3900" spc="90" dirty="0">
                <a:latin typeface="Cambria"/>
                <a:cs typeface="Cambria"/>
              </a:rPr>
              <a:t> </a:t>
            </a:r>
            <a:r>
              <a:rPr sz="3900" spc="-40" dirty="0">
                <a:latin typeface="Cambria"/>
                <a:cs typeface="Cambria"/>
              </a:rPr>
              <a:t>anchovies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on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spc="-95" dirty="0">
                <a:latin typeface="Cambria"/>
                <a:cs typeface="Cambria"/>
              </a:rPr>
              <a:t>toast</a:t>
            </a:r>
            <a:r>
              <a:rPr sz="3900" spc="2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or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pickled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fruit.</a:t>
            </a:r>
            <a:r>
              <a:rPr sz="3900" spc="20" dirty="0">
                <a:latin typeface="Cambria"/>
                <a:cs typeface="Cambria"/>
              </a:rPr>
              <a:t> </a:t>
            </a:r>
            <a:r>
              <a:rPr sz="3900" spc="120" dirty="0">
                <a:latin typeface="Cambria"/>
                <a:cs typeface="Cambria"/>
              </a:rPr>
              <a:t>They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spc="-75" dirty="0">
                <a:latin typeface="Cambria"/>
                <a:cs typeface="Cambria"/>
              </a:rPr>
              <a:t>are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spc="-105" dirty="0">
                <a:latin typeface="Cambria"/>
                <a:cs typeface="Cambria"/>
              </a:rPr>
              <a:t>served</a:t>
            </a:r>
            <a:r>
              <a:rPr sz="3900" spc="20" dirty="0">
                <a:latin typeface="Cambria"/>
                <a:cs typeface="Cambria"/>
              </a:rPr>
              <a:t> </a:t>
            </a:r>
            <a:r>
              <a:rPr sz="3900" spc="-25" dirty="0">
                <a:latin typeface="Cambria"/>
                <a:cs typeface="Cambria"/>
              </a:rPr>
              <a:t>hot </a:t>
            </a:r>
            <a:r>
              <a:rPr sz="3900" dirty="0">
                <a:latin typeface="Cambria"/>
                <a:cs typeface="Cambria"/>
              </a:rPr>
              <a:t>on</a:t>
            </a:r>
            <a:r>
              <a:rPr sz="3900" spc="40" dirty="0">
                <a:latin typeface="Cambria"/>
                <a:cs typeface="Cambria"/>
              </a:rPr>
              <a:t> </a:t>
            </a:r>
            <a:r>
              <a:rPr sz="3900" spc="-95" dirty="0">
                <a:latin typeface="Cambria"/>
                <a:cs typeface="Cambria"/>
              </a:rPr>
              <a:t>toast</a:t>
            </a:r>
            <a:r>
              <a:rPr sz="3900" spc="6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or</a:t>
            </a:r>
            <a:r>
              <a:rPr sz="3900" spc="65" dirty="0">
                <a:latin typeface="Cambria"/>
                <a:cs typeface="Cambria"/>
              </a:rPr>
              <a:t> </a:t>
            </a:r>
            <a:r>
              <a:rPr sz="3900" spc="-305" dirty="0">
                <a:latin typeface="Cambria"/>
                <a:cs typeface="Cambria"/>
              </a:rPr>
              <a:t>as</a:t>
            </a:r>
            <a:r>
              <a:rPr sz="3900" spc="90" dirty="0">
                <a:latin typeface="Cambria"/>
                <a:cs typeface="Cambria"/>
              </a:rPr>
              <a:t> </a:t>
            </a:r>
            <a:r>
              <a:rPr sz="3900" spc="-50" dirty="0">
                <a:latin typeface="Cambria"/>
                <a:cs typeface="Cambria"/>
              </a:rPr>
              <a:t>savoury</a:t>
            </a:r>
            <a:r>
              <a:rPr sz="3900" spc="6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soufflé.Welsh</a:t>
            </a:r>
            <a:r>
              <a:rPr sz="3900" spc="65" dirty="0">
                <a:latin typeface="Cambria"/>
                <a:cs typeface="Cambria"/>
              </a:rPr>
              <a:t> </a:t>
            </a:r>
            <a:r>
              <a:rPr sz="3900" spc="-55" dirty="0">
                <a:latin typeface="Cambria"/>
                <a:cs typeface="Cambria"/>
              </a:rPr>
              <a:t>rarebit,</a:t>
            </a:r>
            <a:r>
              <a:rPr sz="3900" spc="7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Scotch</a:t>
            </a:r>
            <a:r>
              <a:rPr sz="3900" spc="6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woodcock,</a:t>
            </a:r>
            <a:r>
              <a:rPr sz="3900" spc="6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Canape</a:t>
            </a:r>
            <a:r>
              <a:rPr sz="3900" spc="65" dirty="0">
                <a:latin typeface="Cambria"/>
                <a:cs typeface="Cambria"/>
              </a:rPr>
              <a:t> </a:t>
            </a:r>
            <a:r>
              <a:rPr sz="3900" spc="-25" dirty="0">
                <a:latin typeface="Cambria"/>
                <a:cs typeface="Cambria"/>
              </a:rPr>
              <a:t>diane</a:t>
            </a:r>
            <a:r>
              <a:rPr sz="3900" spc="65" dirty="0">
                <a:latin typeface="Cambria"/>
                <a:cs typeface="Cambria"/>
              </a:rPr>
              <a:t> </a:t>
            </a:r>
            <a:r>
              <a:rPr sz="3900" spc="-75" dirty="0">
                <a:latin typeface="Cambria"/>
                <a:cs typeface="Cambria"/>
              </a:rPr>
              <a:t>are</a:t>
            </a:r>
            <a:r>
              <a:rPr sz="3900" spc="65" dirty="0">
                <a:latin typeface="Cambria"/>
                <a:cs typeface="Cambria"/>
              </a:rPr>
              <a:t> </a:t>
            </a:r>
            <a:r>
              <a:rPr sz="3900" spc="-20" dirty="0">
                <a:latin typeface="Cambria"/>
                <a:cs typeface="Cambria"/>
              </a:rPr>
              <a:t>some </a:t>
            </a:r>
            <a:r>
              <a:rPr sz="3900" dirty="0">
                <a:latin typeface="Cambria"/>
                <a:cs typeface="Cambria"/>
              </a:rPr>
              <a:t>of</a:t>
            </a:r>
            <a:r>
              <a:rPr sz="3900" spc="6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the</a:t>
            </a:r>
            <a:r>
              <a:rPr sz="3900" spc="65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examples.</a:t>
            </a:r>
            <a:endParaRPr sz="3900">
              <a:latin typeface="Cambria"/>
              <a:cs typeface="Cambri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3115" y="641231"/>
            <a:ext cx="5019674" cy="32956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11745" y="0"/>
            <a:ext cx="76200" cy="306705"/>
          </a:xfrm>
          <a:custGeom>
            <a:avLst/>
            <a:gdLst/>
            <a:ahLst/>
            <a:cxnLst/>
            <a:rect l="l" t="t" r="r" b="b"/>
            <a:pathLst>
              <a:path w="76200" h="306705">
                <a:moveTo>
                  <a:pt x="76198" y="306325"/>
                </a:moveTo>
                <a:lnTo>
                  <a:pt x="0" y="306325"/>
                </a:lnTo>
                <a:lnTo>
                  <a:pt x="0" y="0"/>
                </a:lnTo>
                <a:lnTo>
                  <a:pt x="76198" y="0"/>
                </a:lnTo>
                <a:lnTo>
                  <a:pt x="76198" y="306325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11745" y="38252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11745" y="91592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11745" y="144932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11745" y="198272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11745" y="251612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1745" y="304952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11745" y="358292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11745" y="411632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11745" y="464972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11745" y="518312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11745" y="571652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11745" y="624992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11745" y="678332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1745" y="731672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11745" y="785012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8" y="0"/>
                </a:lnTo>
                <a:lnTo>
                  <a:pt x="76198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11745" y="838352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11745" y="891692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11745" y="945032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11745" y="9983727"/>
            <a:ext cx="76200" cy="303530"/>
          </a:xfrm>
          <a:custGeom>
            <a:avLst/>
            <a:gdLst/>
            <a:ahLst/>
            <a:cxnLst/>
            <a:rect l="l" t="t" r="r" b="b"/>
            <a:pathLst>
              <a:path w="76200" h="303529">
                <a:moveTo>
                  <a:pt x="76198" y="303273"/>
                </a:moveTo>
                <a:lnTo>
                  <a:pt x="0" y="303273"/>
                </a:lnTo>
                <a:lnTo>
                  <a:pt x="0" y="0"/>
                </a:lnTo>
                <a:lnTo>
                  <a:pt x="76198" y="0"/>
                </a:lnTo>
                <a:lnTo>
                  <a:pt x="76198" y="303273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" y="10252175"/>
            <a:ext cx="76200" cy="34925"/>
          </a:xfrm>
          <a:custGeom>
            <a:avLst/>
            <a:gdLst/>
            <a:ahLst/>
            <a:cxnLst/>
            <a:rect l="l" t="t" r="r" b="b"/>
            <a:pathLst>
              <a:path w="76200" h="34925">
                <a:moveTo>
                  <a:pt x="76200" y="34825"/>
                </a:moveTo>
                <a:lnTo>
                  <a:pt x="0" y="34825"/>
                </a:lnTo>
                <a:lnTo>
                  <a:pt x="0" y="0"/>
                </a:lnTo>
                <a:lnTo>
                  <a:pt x="76200" y="0"/>
                </a:lnTo>
                <a:lnTo>
                  <a:pt x="76200" y="34825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" y="971877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" y="918537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" y="865197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" y="811857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" y="758517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" y="705177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" y="651837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" y="598497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" y="545157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" y="491817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" y="438477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" y="385137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" y="331797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" y="278457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" y="225117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" y="171777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" y="118437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" y="65097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" y="11757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" y="0"/>
            <a:ext cx="76200" cy="41910"/>
          </a:xfrm>
          <a:custGeom>
            <a:avLst/>
            <a:gdLst/>
            <a:ahLst/>
            <a:cxnLst/>
            <a:rect l="l" t="t" r="r" b="b"/>
            <a:pathLst>
              <a:path w="76200" h="41910">
                <a:moveTo>
                  <a:pt x="76200" y="41373"/>
                </a:moveTo>
                <a:lnTo>
                  <a:pt x="0" y="41373"/>
                </a:lnTo>
                <a:lnTo>
                  <a:pt x="0" y="0"/>
                </a:lnTo>
                <a:lnTo>
                  <a:pt x="76200" y="0"/>
                </a:lnTo>
                <a:lnTo>
                  <a:pt x="76200" y="41373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88069" y="3354847"/>
            <a:ext cx="17912080" cy="41402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3900" spc="95" dirty="0">
                <a:latin typeface="Times New Roman"/>
                <a:cs typeface="Times New Roman"/>
              </a:rPr>
              <a:t>Fromage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spc="170" dirty="0">
                <a:latin typeface="Times New Roman"/>
                <a:cs typeface="Times New Roman"/>
              </a:rPr>
              <a:t>/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spc="60" dirty="0">
                <a:latin typeface="Times New Roman"/>
                <a:cs typeface="Times New Roman"/>
              </a:rPr>
              <a:t>Cheese</a:t>
            </a:r>
            <a:endParaRPr sz="3900">
              <a:latin typeface="Times New Roman"/>
              <a:cs typeface="Times New Roman"/>
            </a:endParaRPr>
          </a:p>
          <a:p>
            <a:pPr marL="12700" marR="5080" algn="ctr">
              <a:lnSpc>
                <a:spcPct val="115399"/>
              </a:lnSpc>
            </a:pPr>
            <a:r>
              <a:rPr sz="3900" spc="95" dirty="0">
                <a:latin typeface="Times New Roman"/>
                <a:cs typeface="Times New Roman"/>
              </a:rPr>
              <a:t>Fromage</a:t>
            </a:r>
            <a:r>
              <a:rPr sz="3900" spc="14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is</a:t>
            </a:r>
            <a:r>
              <a:rPr sz="3900" spc="145" dirty="0">
                <a:latin typeface="Times New Roman"/>
                <a:cs typeface="Times New Roman"/>
              </a:rPr>
              <a:t> </a:t>
            </a:r>
            <a:r>
              <a:rPr sz="3900" spc="110" dirty="0">
                <a:latin typeface="Times New Roman"/>
                <a:cs typeface="Times New Roman"/>
              </a:rPr>
              <a:t>an</a:t>
            </a:r>
            <a:r>
              <a:rPr sz="3900" spc="14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alternative</a:t>
            </a:r>
            <a:r>
              <a:rPr sz="3900" spc="145" dirty="0">
                <a:latin typeface="Times New Roman"/>
                <a:cs typeface="Times New Roman"/>
              </a:rPr>
              <a:t> </a:t>
            </a:r>
            <a:r>
              <a:rPr sz="3900" spc="135" dirty="0">
                <a:latin typeface="Times New Roman"/>
                <a:cs typeface="Times New Roman"/>
              </a:rPr>
              <a:t>to</a:t>
            </a:r>
            <a:r>
              <a:rPr sz="3900" spc="145" dirty="0">
                <a:latin typeface="Times New Roman"/>
                <a:cs typeface="Times New Roman"/>
              </a:rPr>
              <a:t> </a:t>
            </a:r>
            <a:r>
              <a:rPr sz="3900" spc="125" dirty="0">
                <a:latin typeface="Times New Roman"/>
                <a:cs typeface="Times New Roman"/>
              </a:rPr>
              <a:t>the</a:t>
            </a:r>
            <a:r>
              <a:rPr sz="3900" spc="145" dirty="0">
                <a:latin typeface="Times New Roman"/>
                <a:cs typeface="Times New Roman"/>
              </a:rPr>
              <a:t> </a:t>
            </a:r>
            <a:r>
              <a:rPr sz="3900" spc="100" dirty="0">
                <a:latin typeface="Times New Roman"/>
                <a:cs typeface="Times New Roman"/>
              </a:rPr>
              <a:t>outdated</a:t>
            </a:r>
            <a:r>
              <a:rPr sz="3900" spc="14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savoury</a:t>
            </a:r>
            <a:r>
              <a:rPr sz="3900" spc="14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course,</a:t>
            </a:r>
            <a:r>
              <a:rPr sz="3900" spc="145" dirty="0">
                <a:latin typeface="Times New Roman"/>
                <a:cs typeface="Times New Roman"/>
              </a:rPr>
              <a:t> </a:t>
            </a:r>
            <a:r>
              <a:rPr sz="3900" spc="110" dirty="0">
                <a:latin typeface="Times New Roman"/>
                <a:cs typeface="Times New Roman"/>
              </a:rPr>
              <a:t>and</a:t>
            </a:r>
            <a:r>
              <a:rPr sz="3900" spc="145" dirty="0">
                <a:latin typeface="Times New Roman"/>
                <a:cs typeface="Times New Roman"/>
              </a:rPr>
              <a:t> </a:t>
            </a:r>
            <a:r>
              <a:rPr sz="3900" spc="85" dirty="0">
                <a:latin typeface="Times New Roman"/>
                <a:cs typeface="Times New Roman"/>
              </a:rPr>
              <a:t>may</a:t>
            </a:r>
            <a:r>
              <a:rPr sz="3900" spc="145" dirty="0">
                <a:latin typeface="Times New Roman"/>
                <a:cs typeface="Times New Roman"/>
              </a:rPr>
              <a:t> </a:t>
            </a:r>
            <a:r>
              <a:rPr sz="3900" spc="90" dirty="0">
                <a:latin typeface="Times New Roman"/>
                <a:cs typeface="Times New Roman"/>
              </a:rPr>
              <a:t>be</a:t>
            </a:r>
            <a:r>
              <a:rPr sz="3900" spc="14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served</a:t>
            </a:r>
            <a:r>
              <a:rPr sz="3900" spc="140" dirty="0">
                <a:latin typeface="Times New Roman"/>
                <a:cs typeface="Times New Roman"/>
              </a:rPr>
              <a:t> </a:t>
            </a:r>
            <a:r>
              <a:rPr sz="3900" spc="65" dirty="0">
                <a:latin typeface="Times New Roman"/>
                <a:cs typeface="Times New Roman"/>
              </a:rPr>
              <a:t>before</a:t>
            </a:r>
            <a:r>
              <a:rPr sz="3900" spc="145" dirty="0">
                <a:latin typeface="Times New Roman"/>
                <a:cs typeface="Times New Roman"/>
              </a:rPr>
              <a:t> </a:t>
            </a:r>
            <a:r>
              <a:rPr sz="3900" spc="105" dirty="0">
                <a:latin typeface="Times New Roman"/>
                <a:cs typeface="Times New Roman"/>
              </a:rPr>
              <a:t>or </a:t>
            </a:r>
            <a:r>
              <a:rPr sz="3900" dirty="0">
                <a:latin typeface="Times New Roman"/>
                <a:cs typeface="Times New Roman"/>
              </a:rPr>
              <a:t>after</a:t>
            </a:r>
            <a:r>
              <a:rPr sz="3900" spc="125" dirty="0">
                <a:latin typeface="Times New Roman"/>
                <a:cs typeface="Times New Roman"/>
              </a:rPr>
              <a:t> the </a:t>
            </a:r>
            <a:r>
              <a:rPr sz="3900" spc="50" dirty="0">
                <a:latin typeface="Times New Roman"/>
                <a:cs typeface="Times New Roman"/>
              </a:rPr>
              <a:t>sweet</a:t>
            </a:r>
            <a:r>
              <a:rPr sz="3900" spc="12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course.</a:t>
            </a:r>
            <a:r>
              <a:rPr sz="3900" spc="125" dirty="0">
                <a:latin typeface="Times New Roman"/>
                <a:cs typeface="Times New Roman"/>
              </a:rPr>
              <a:t> </a:t>
            </a:r>
            <a:r>
              <a:rPr sz="3900" spc="80" dirty="0">
                <a:latin typeface="Times New Roman"/>
                <a:cs typeface="Times New Roman"/>
              </a:rPr>
              <a:t>It</a:t>
            </a:r>
            <a:r>
              <a:rPr sz="3900" spc="12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is</a:t>
            </a:r>
            <a:r>
              <a:rPr sz="3900" spc="13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usually</a:t>
            </a:r>
            <a:r>
              <a:rPr sz="3900" spc="12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served</a:t>
            </a:r>
            <a:r>
              <a:rPr sz="3900" spc="125" dirty="0">
                <a:latin typeface="Times New Roman"/>
                <a:cs typeface="Times New Roman"/>
              </a:rPr>
              <a:t> </a:t>
            </a:r>
            <a:r>
              <a:rPr sz="3900" spc="155" dirty="0">
                <a:latin typeface="Times New Roman"/>
                <a:cs typeface="Times New Roman"/>
              </a:rPr>
              <a:t>with</a:t>
            </a:r>
            <a:r>
              <a:rPr sz="3900" spc="125" dirty="0">
                <a:latin typeface="Times New Roman"/>
                <a:cs typeface="Times New Roman"/>
              </a:rPr>
              <a:t> </a:t>
            </a:r>
            <a:r>
              <a:rPr sz="3900" spc="114" dirty="0">
                <a:latin typeface="Times New Roman"/>
                <a:cs typeface="Times New Roman"/>
              </a:rPr>
              <a:t>butter,</a:t>
            </a:r>
            <a:r>
              <a:rPr sz="3900" spc="12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crackers</a:t>
            </a:r>
            <a:r>
              <a:rPr sz="3900" spc="130" dirty="0">
                <a:latin typeface="Times New Roman"/>
                <a:cs typeface="Times New Roman"/>
              </a:rPr>
              <a:t> </a:t>
            </a:r>
            <a:r>
              <a:rPr sz="3900" spc="110" dirty="0">
                <a:latin typeface="Times New Roman"/>
                <a:cs typeface="Times New Roman"/>
              </a:rPr>
              <a:t>and</a:t>
            </a:r>
            <a:r>
              <a:rPr sz="3900" spc="125" dirty="0">
                <a:latin typeface="Times New Roman"/>
                <a:cs typeface="Times New Roman"/>
              </a:rPr>
              <a:t> </a:t>
            </a:r>
            <a:r>
              <a:rPr sz="3900" spc="-10" dirty="0">
                <a:latin typeface="Times New Roman"/>
                <a:cs typeface="Times New Roman"/>
              </a:rPr>
              <a:t>occasionally </a:t>
            </a:r>
            <a:r>
              <a:rPr sz="3900" spc="65" dirty="0">
                <a:latin typeface="Times New Roman"/>
                <a:cs typeface="Times New Roman"/>
              </a:rPr>
              <a:t>celery.Gouda,</a:t>
            </a:r>
            <a:r>
              <a:rPr sz="3900" spc="70" dirty="0">
                <a:latin typeface="Times New Roman"/>
                <a:cs typeface="Times New Roman"/>
              </a:rPr>
              <a:t> </a:t>
            </a:r>
            <a:r>
              <a:rPr sz="3900" spc="140" dirty="0">
                <a:latin typeface="Times New Roman"/>
                <a:cs typeface="Times New Roman"/>
              </a:rPr>
              <a:t>Camembert</a:t>
            </a:r>
            <a:r>
              <a:rPr sz="3900" spc="75" dirty="0">
                <a:latin typeface="Times New Roman"/>
                <a:cs typeface="Times New Roman"/>
              </a:rPr>
              <a:t> </a:t>
            </a:r>
            <a:r>
              <a:rPr sz="3900" spc="110" dirty="0">
                <a:latin typeface="Times New Roman"/>
                <a:cs typeface="Times New Roman"/>
              </a:rPr>
              <a:t>and</a:t>
            </a:r>
            <a:r>
              <a:rPr sz="3900" spc="75" dirty="0">
                <a:latin typeface="Times New Roman"/>
                <a:cs typeface="Times New Roman"/>
              </a:rPr>
              <a:t> </a:t>
            </a:r>
            <a:r>
              <a:rPr sz="3900" spc="130" dirty="0">
                <a:latin typeface="Times New Roman"/>
                <a:cs typeface="Times New Roman"/>
              </a:rPr>
              <a:t>Cheddar</a:t>
            </a:r>
            <a:r>
              <a:rPr sz="3900" spc="7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are</a:t>
            </a:r>
            <a:r>
              <a:rPr sz="3900" spc="70" dirty="0">
                <a:latin typeface="Times New Roman"/>
                <a:cs typeface="Times New Roman"/>
              </a:rPr>
              <a:t> </a:t>
            </a:r>
            <a:r>
              <a:rPr sz="3900" spc="60" dirty="0">
                <a:latin typeface="Times New Roman"/>
                <a:cs typeface="Times New Roman"/>
              </a:rPr>
              <a:t>some</a:t>
            </a:r>
            <a:r>
              <a:rPr sz="3900" spc="7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examples</a:t>
            </a:r>
            <a:r>
              <a:rPr sz="3900" spc="7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of</a:t>
            </a:r>
            <a:r>
              <a:rPr sz="3900" spc="7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cheese.All</a:t>
            </a:r>
            <a:r>
              <a:rPr sz="3900" spc="75" dirty="0">
                <a:latin typeface="Times New Roman"/>
                <a:cs typeface="Times New Roman"/>
              </a:rPr>
              <a:t> </a:t>
            </a:r>
            <a:r>
              <a:rPr sz="3900" spc="100" dirty="0">
                <a:latin typeface="Times New Roman"/>
                <a:cs typeface="Times New Roman"/>
              </a:rPr>
              <a:t>type</a:t>
            </a:r>
            <a:r>
              <a:rPr sz="3900" spc="75" dirty="0">
                <a:latin typeface="Times New Roman"/>
                <a:cs typeface="Times New Roman"/>
              </a:rPr>
              <a:t> </a:t>
            </a:r>
            <a:r>
              <a:rPr sz="3900" spc="-25" dirty="0">
                <a:latin typeface="Times New Roman"/>
                <a:cs typeface="Times New Roman"/>
              </a:rPr>
              <a:t>of </a:t>
            </a:r>
            <a:r>
              <a:rPr sz="3900" dirty="0">
                <a:latin typeface="Times New Roman"/>
                <a:cs typeface="Times New Roman"/>
              </a:rPr>
              <a:t>cheese</a:t>
            </a:r>
            <a:r>
              <a:rPr sz="3900" spc="105" dirty="0">
                <a:latin typeface="Times New Roman"/>
                <a:cs typeface="Times New Roman"/>
              </a:rPr>
              <a:t> </a:t>
            </a:r>
            <a:r>
              <a:rPr sz="3900" spc="85" dirty="0">
                <a:latin typeface="Times New Roman"/>
                <a:cs typeface="Times New Roman"/>
              </a:rPr>
              <a:t>may</a:t>
            </a:r>
            <a:r>
              <a:rPr sz="3900" spc="110" dirty="0">
                <a:latin typeface="Times New Roman"/>
                <a:cs typeface="Times New Roman"/>
              </a:rPr>
              <a:t> </a:t>
            </a:r>
            <a:r>
              <a:rPr sz="3900" spc="90" dirty="0">
                <a:latin typeface="Times New Roman"/>
                <a:cs typeface="Times New Roman"/>
              </a:rPr>
              <a:t>be</a:t>
            </a:r>
            <a:r>
              <a:rPr sz="3900" spc="11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offered</a:t>
            </a:r>
            <a:r>
              <a:rPr sz="3900" spc="110" dirty="0">
                <a:latin typeface="Times New Roman"/>
                <a:cs typeface="Times New Roman"/>
              </a:rPr>
              <a:t> </a:t>
            </a:r>
            <a:r>
              <a:rPr sz="3900" spc="125" dirty="0">
                <a:latin typeface="Times New Roman"/>
                <a:cs typeface="Times New Roman"/>
              </a:rPr>
              <a:t>together</a:t>
            </a:r>
            <a:r>
              <a:rPr sz="3900" spc="110" dirty="0">
                <a:latin typeface="Times New Roman"/>
                <a:cs typeface="Times New Roman"/>
              </a:rPr>
              <a:t> </a:t>
            </a:r>
            <a:r>
              <a:rPr sz="3900" spc="155" dirty="0">
                <a:latin typeface="Times New Roman"/>
                <a:cs typeface="Times New Roman"/>
              </a:rPr>
              <a:t>with</a:t>
            </a:r>
            <a:r>
              <a:rPr sz="3900" spc="110" dirty="0">
                <a:latin typeface="Times New Roman"/>
                <a:cs typeface="Times New Roman"/>
              </a:rPr>
              <a:t> </a:t>
            </a:r>
            <a:r>
              <a:rPr sz="3900" spc="80" dirty="0">
                <a:latin typeface="Times New Roman"/>
                <a:cs typeface="Times New Roman"/>
              </a:rPr>
              <a:t>appropriate</a:t>
            </a:r>
            <a:r>
              <a:rPr sz="3900" spc="110" dirty="0">
                <a:latin typeface="Times New Roman"/>
                <a:cs typeface="Times New Roman"/>
              </a:rPr>
              <a:t> </a:t>
            </a:r>
            <a:r>
              <a:rPr sz="3900" spc="90" dirty="0">
                <a:latin typeface="Times New Roman"/>
                <a:cs typeface="Times New Roman"/>
              </a:rPr>
              <a:t>accompaniments,</a:t>
            </a:r>
            <a:r>
              <a:rPr sz="3900" spc="110" dirty="0">
                <a:latin typeface="Times New Roman"/>
                <a:cs typeface="Times New Roman"/>
              </a:rPr>
              <a:t> </a:t>
            </a:r>
            <a:r>
              <a:rPr sz="3900" spc="125" dirty="0">
                <a:latin typeface="Times New Roman"/>
                <a:cs typeface="Times New Roman"/>
              </a:rPr>
              <a:t>the</a:t>
            </a:r>
            <a:r>
              <a:rPr sz="3900" spc="10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ideal</a:t>
            </a:r>
            <a:r>
              <a:rPr sz="3900" spc="110" dirty="0">
                <a:latin typeface="Times New Roman"/>
                <a:cs typeface="Times New Roman"/>
              </a:rPr>
              <a:t> </a:t>
            </a:r>
            <a:r>
              <a:rPr sz="3900" spc="-10" dirty="0">
                <a:latin typeface="Times New Roman"/>
                <a:cs typeface="Times New Roman"/>
              </a:rPr>
              <a:t>cheese </a:t>
            </a:r>
            <a:r>
              <a:rPr sz="3900" spc="85" dirty="0">
                <a:latin typeface="Times New Roman"/>
                <a:cs typeface="Times New Roman"/>
              </a:rPr>
              <a:t>board </a:t>
            </a:r>
            <a:r>
              <a:rPr sz="3900" dirty="0">
                <a:latin typeface="Times New Roman"/>
                <a:cs typeface="Times New Roman"/>
              </a:rPr>
              <a:t>will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spc="114" dirty="0">
                <a:latin typeface="Times New Roman"/>
                <a:cs typeface="Times New Roman"/>
              </a:rPr>
              <a:t>combine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spc="75" dirty="0">
                <a:latin typeface="Times New Roman"/>
                <a:cs typeface="Times New Roman"/>
              </a:rPr>
              <a:t>hard,</a:t>
            </a:r>
            <a:r>
              <a:rPr sz="3900" spc="85" dirty="0">
                <a:latin typeface="Times New Roman"/>
                <a:cs typeface="Times New Roman"/>
              </a:rPr>
              <a:t> semi-</a:t>
            </a:r>
            <a:r>
              <a:rPr sz="3900" spc="75" dirty="0">
                <a:latin typeface="Times New Roman"/>
                <a:cs typeface="Times New Roman"/>
              </a:rPr>
              <a:t>hard,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soft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spc="130" dirty="0">
                <a:latin typeface="Times New Roman"/>
                <a:cs typeface="Times New Roman"/>
              </a:rPr>
              <a:t>or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spc="65" dirty="0">
                <a:latin typeface="Times New Roman"/>
                <a:cs typeface="Times New Roman"/>
              </a:rPr>
              <a:t>cream,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spc="65" dirty="0">
                <a:latin typeface="Times New Roman"/>
                <a:cs typeface="Times New Roman"/>
              </a:rPr>
              <a:t>blue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spc="110" dirty="0">
                <a:latin typeface="Times New Roman"/>
                <a:cs typeface="Times New Roman"/>
              </a:rPr>
              <a:t>and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fresh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spc="-10" dirty="0">
                <a:latin typeface="Times New Roman"/>
                <a:cs typeface="Times New Roman"/>
              </a:rPr>
              <a:t>cheese.</a:t>
            </a:r>
            <a:endParaRPr sz="3900">
              <a:latin typeface="Times New Roman"/>
              <a:cs typeface="Times New Roman"/>
            </a:endParaRPr>
          </a:p>
        </p:txBody>
      </p:sp>
      <p:pic>
        <p:nvPicPr>
          <p:cNvPr id="58" name="object 5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0447" y="371706"/>
            <a:ext cx="4743449" cy="26955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92" y="3921553"/>
            <a:ext cx="18068290" cy="27686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3900" dirty="0">
                <a:latin typeface="Times New Roman"/>
                <a:cs typeface="Times New Roman"/>
              </a:rPr>
              <a:t>Dessert</a:t>
            </a:r>
            <a:r>
              <a:rPr sz="3900" spc="140" dirty="0">
                <a:latin typeface="Times New Roman"/>
                <a:cs typeface="Times New Roman"/>
              </a:rPr>
              <a:t> </a:t>
            </a:r>
            <a:r>
              <a:rPr sz="3900" spc="170" dirty="0">
                <a:latin typeface="Times New Roman"/>
                <a:cs typeface="Times New Roman"/>
              </a:rPr>
              <a:t>/</a:t>
            </a:r>
            <a:r>
              <a:rPr sz="3900" spc="140" dirty="0">
                <a:latin typeface="Times New Roman"/>
                <a:cs typeface="Times New Roman"/>
              </a:rPr>
              <a:t> </a:t>
            </a:r>
            <a:r>
              <a:rPr sz="3900" spc="225" dirty="0">
                <a:latin typeface="Times New Roman"/>
                <a:cs typeface="Times New Roman"/>
              </a:rPr>
              <a:t>Cut</a:t>
            </a:r>
            <a:r>
              <a:rPr sz="3900" spc="14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Fruits</a:t>
            </a:r>
            <a:r>
              <a:rPr sz="3900" spc="14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&amp;</a:t>
            </a:r>
            <a:r>
              <a:rPr sz="3900" spc="145" dirty="0">
                <a:latin typeface="Times New Roman"/>
                <a:cs typeface="Times New Roman"/>
              </a:rPr>
              <a:t> </a:t>
            </a:r>
            <a:r>
              <a:rPr sz="3900" spc="125" dirty="0">
                <a:latin typeface="Times New Roman"/>
                <a:cs typeface="Times New Roman"/>
              </a:rPr>
              <a:t>Nuts</a:t>
            </a:r>
            <a:endParaRPr sz="3900">
              <a:latin typeface="Times New Roman"/>
              <a:cs typeface="Times New Roman"/>
            </a:endParaRPr>
          </a:p>
          <a:p>
            <a:pPr marL="12700" marR="5080" algn="ctr">
              <a:lnSpc>
                <a:spcPct val="115399"/>
              </a:lnSpc>
            </a:pPr>
            <a:r>
              <a:rPr sz="3900" dirty="0">
                <a:latin typeface="Times New Roman"/>
                <a:cs typeface="Times New Roman"/>
              </a:rPr>
              <a:t>Dessert</a:t>
            </a:r>
            <a:r>
              <a:rPr sz="3900" spc="9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is</a:t>
            </a:r>
            <a:r>
              <a:rPr sz="3900" spc="10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a</a:t>
            </a:r>
            <a:r>
              <a:rPr sz="3900" spc="95" dirty="0">
                <a:latin typeface="Times New Roman"/>
                <a:cs typeface="Times New Roman"/>
              </a:rPr>
              <a:t> </a:t>
            </a:r>
            <a:r>
              <a:rPr sz="3900" spc="50" dirty="0">
                <a:latin typeface="Times New Roman"/>
                <a:cs typeface="Times New Roman"/>
              </a:rPr>
              <a:t>course</a:t>
            </a:r>
            <a:r>
              <a:rPr sz="3900" spc="100" dirty="0">
                <a:latin typeface="Times New Roman"/>
                <a:cs typeface="Times New Roman"/>
              </a:rPr>
              <a:t> that </a:t>
            </a:r>
            <a:r>
              <a:rPr sz="3900" dirty="0">
                <a:latin typeface="Times New Roman"/>
                <a:cs typeface="Times New Roman"/>
              </a:rPr>
              <a:t>typically</a:t>
            </a:r>
            <a:r>
              <a:rPr sz="3900" spc="95" dirty="0">
                <a:latin typeface="Times New Roman"/>
                <a:cs typeface="Times New Roman"/>
              </a:rPr>
              <a:t> </a:t>
            </a:r>
            <a:r>
              <a:rPr sz="3900" spc="55" dirty="0">
                <a:latin typeface="Times New Roman"/>
                <a:cs typeface="Times New Roman"/>
              </a:rPr>
              <a:t>comes</a:t>
            </a:r>
            <a:r>
              <a:rPr sz="3900" spc="10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at</a:t>
            </a:r>
            <a:r>
              <a:rPr sz="3900" spc="100" dirty="0">
                <a:latin typeface="Times New Roman"/>
                <a:cs typeface="Times New Roman"/>
              </a:rPr>
              <a:t> </a:t>
            </a:r>
            <a:r>
              <a:rPr sz="3900" spc="125" dirty="0">
                <a:latin typeface="Times New Roman"/>
                <a:cs typeface="Times New Roman"/>
              </a:rPr>
              <a:t>the</a:t>
            </a:r>
            <a:r>
              <a:rPr sz="3900" spc="95" dirty="0">
                <a:latin typeface="Times New Roman"/>
                <a:cs typeface="Times New Roman"/>
              </a:rPr>
              <a:t> </a:t>
            </a:r>
            <a:r>
              <a:rPr sz="3900" spc="130" dirty="0">
                <a:latin typeface="Times New Roman"/>
                <a:cs typeface="Times New Roman"/>
              </a:rPr>
              <a:t>end</a:t>
            </a:r>
            <a:r>
              <a:rPr sz="3900" spc="10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of</a:t>
            </a:r>
            <a:r>
              <a:rPr sz="3900" spc="9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a</a:t>
            </a:r>
            <a:r>
              <a:rPr sz="3900" spc="10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meal.</a:t>
            </a:r>
            <a:r>
              <a:rPr sz="3900" spc="10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All</a:t>
            </a:r>
            <a:r>
              <a:rPr sz="3900" spc="9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forms</a:t>
            </a:r>
            <a:r>
              <a:rPr sz="3900" spc="10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of</a:t>
            </a:r>
            <a:r>
              <a:rPr sz="3900" spc="10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fresh</a:t>
            </a:r>
            <a:r>
              <a:rPr sz="3900" spc="95" dirty="0">
                <a:latin typeface="Times New Roman"/>
                <a:cs typeface="Times New Roman"/>
              </a:rPr>
              <a:t> </a:t>
            </a:r>
            <a:r>
              <a:rPr sz="3900" spc="65" dirty="0">
                <a:latin typeface="Times New Roman"/>
                <a:cs typeface="Times New Roman"/>
              </a:rPr>
              <a:t>fruit</a:t>
            </a:r>
            <a:r>
              <a:rPr sz="3900" spc="100" dirty="0">
                <a:latin typeface="Times New Roman"/>
                <a:cs typeface="Times New Roman"/>
              </a:rPr>
              <a:t> </a:t>
            </a:r>
            <a:r>
              <a:rPr sz="3900" spc="85" dirty="0">
                <a:latin typeface="Times New Roman"/>
                <a:cs typeface="Times New Roman"/>
              </a:rPr>
              <a:t>and </a:t>
            </a:r>
            <a:r>
              <a:rPr sz="3900" spc="95" dirty="0">
                <a:latin typeface="Times New Roman"/>
                <a:cs typeface="Times New Roman"/>
              </a:rPr>
              <a:t>nuts</a:t>
            </a:r>
            <a:r>
              <a:rPr sz="3900" spc="120" dirty="0">
                <a:latin typeface="Times New Roman"/>
                <a:cs typeface="Times New Roman"/>
              </a:rPr>
              <a:t> </a:t>
            </a:r>
            <a:r>
              <a:rPr sz="3900" spc="85" dirty="0">
                <a:latin typeface="Times New Roman"/>
                <a:cs typeface="Times New Roman"/>
              </a:rPr>
              <a:t>may</a:t>
            </a:r>
            <a:r>
              <a:rPr sz="3900" spc="120" dirty="0">
                <a:latin typeface="Times New Roman"/>
                <a:cs typeface="Times New Roman"/>
              </a:rPr>
              <a:t> </a:t>
            </a:r>
            <a:r>
              <a:rPr sz="3900" spc="90" dirty="0">
                <a:latin typeface="Times New Roman"/>
                <a:cs typeface="Times New Roman"/>
              </a:rPr>
              <a:t>be</a:t>
            </a:r>
            <a:r>
              <a:rPr sz="3900" spc="12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served</a:t>
            </a:r>
            <a:r>
              <a:rPr sz="3900" spc="125" dirty="0">
                <a:latin typeface="Times New Roman"/>
                <a:cs typeface="Times New Roman"/>
              </a:rPr>
              <a:t> </a:t>
            </a:r>
            <a:r>
              <a:rPr sz="3900" spc="135" dirty="0">
                <a:latin typeface="Times New Roman"/>
                <a:cs typeface="Times New Roman"/>
              </a:rPr>
              <a:t>in</a:t>
            </a:r>
            <a:r>
              <a:rPr sz="3900" spc="12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this</a:t>
            </a:r>
            <a:r>
              <a:rPr sz="3900" spc="12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course.</a:t>
            </a:r>
            <a:r>
              <a:rPr sz="3900" spc="120" dirty="0">
                <a:latin typeface="Times New Roman"/>
                <a:cs typeface="Times New Roman"/>
              </a:rPr>
              <a:t> </a:t>
            </a:r>
            <a:r>
              <a:rPr sz="3900" spc="240" dirty="0">
                <a:latin typeface="Times New Roman"/>
                <a:cs typeface="Times New Roman"/>
              </a:rPr>
              <a:t>Common</a:t>
            </a:r>
            <a:r>
              <a:rPr sz="3900" spc="12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desserts</a:t>
            </a:r>
            <a:r>
              <a:rPr sz="3900" spc="120" dirty="0">
                <a:latin typeface="Times New Roman"/>
                <a:cs typeface="Times New Roman"/>
              </a:rPr>
              <a:t> </a:t>
            </a:r>
            <a:r>
              <a:rPr sz="3900" spc="80" dirty="0">
                <a:latin typeface="Times New Roman"/>
                <a:cs typeface="Times New Roman"/>
              </a:rPr>
              <a:t>include</a:t>
            </a:r>
            <a:r>
              <a:rPr sz="3900" spc="12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cakes,</a:t>
            </a:r>
            <a:r>
              <a:rPr sz="3900" spc="12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cookies,</a:t>
            </a:r>
            <a:r>
              <a:rPr sz="3900" spc="120" dirty="0">
                <a:latin typeface="Times New Roman"/>
                <a:cs typeface="Times New Roman"/>
              </a:rPr>
              <a:t> </a:t>
            </a:r>
            <a:r>
              <a:rPr sz="3900" spc="-10" dirty="0">
                <a:latin typeface="Times New Roman"/>
                <a:cs typeface="Times New Roman"/>
              </a:rPr>
              <a:t>fruits,</a:t>
            </a:r>
            <a:endParaRPr sz="3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3900" dirty="0">
                <a:latin typeface="Times New Roman"/>
                <a:cs typeface="Times New Roman"/>
              </a:rPr>
              <a:t>pastries</a:t>
            </a:r>
            <a:r>
              <a:rPr sz="3900" spc="10" dirty="0">
                <a:latin typeface="Times New Roman"/>
                <a:cs typeface="Times New Roman"/>
              </a:rPr>
              <a:t> </a:t>
            </a:r>
            <a:r>
              <a:rPr sz="3900" spc="110" dirty="0">
                <a:latin typeface="Times New Roman"/>
                <a:cs typeface="Times New Roman"/>
              </a:rPr>
              <a:t>and</a:t>
            </a:r>
            <a:r>
              <a:rPr sz="3900" spc="15" dirty="0">
                <a:latin typeface="Times New Roman"/>
                <a:cs typeface="Times New Roman"/>
              </a:rPr>
              <a:t> </a:t>
            </a:r>
            <a:r>
              <a:rPr sz="3900" spc="-10" dirty="0">
                <a:latin typeface="Times New Roman"/>
                <a:cs typeface="Times New Roman"/>
              </a:rPr>
              <a:t>candies.</a:t>
            </a:r>
            <a:endParaRPr sz="39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822" y="635746"/>
            <a:ext cx="4952999" cy="33051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11778" y="0"/>
            <a:ext cx="76200" cy="72390"/>
          </a:xfrm>
          <a:custGeom>
            <a:avLst/>
            <a:gdLst/>
            <a:ahLst/>
            <a:cxnLst/>
            <a:rect l="l" t="t" r="r" b="b"/>
            <a:pathLst>
              <a:path w="76200" h="72390">
                <a:moveTo>
                  <a:pt x="76199" y="72317"/>
                </a:moveTo>
                <a:lnTo>
                  <a:pt x="0" y="72317"/>
                </a:lnTo>
                <a:lnTo>
                  <a:pt x="0" y="0"/>
                </a:lnTo>
                <a:lnTo>
                  <a:pt x="76199" y="0"/>
                </a:lnTo>
                <a:lnTo>
                  <a:pt x="76199" y="72317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11778" y="1485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11778" y="6819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11778" y="12153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11778" y="17487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11778" y="22821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1778" y="28155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11778" y="33489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11778" y="388231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11778" y="44157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11778" y="49491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11778" y="54825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11778" y="60159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11778" y="65493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1778" y="70827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11778" y="76161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11778" y="81495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11778" y="86829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11778" y="92163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11778" y="97497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211778" y="10283117"/>
            <a:ext cx="76200" cy="4445"/>
          </a:xfrm>
          <a:custGeom>
            <a:avLst/>
            <a:gdLst/>
            <a:ahLst/>
            <a:cxnLst/>
            <a:rect l="l" t="t" r="r" b="b"/>
            <a:pathLst>
              <a:path w="76200" h="4445">
                <a:moveTo>
                  <a:pt x="76199" y="3882"/>
                </a:moveTo>
                <a:lnTo>
                  <a:pt x="0" y="3882"/>
                </a:lnTo>
                <a:lnTo>
                  <a:pt x="0" y="0"/>
                </a:lnTo>
                <a:lnTo>
                  <a:pt x="76199" y="0"/>
                </a:lnTo>
                <a:lnTo>
                  <a:pt x="76199" y="3882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" y="9935329"/>
            <a:ext cx="76200" cy="351790"/>
          </a:xfrm>
          <a:custGeom>
            <a:avLst/>
            <a:gdLst/>
            <a:ahLst/>
            <a:cxnLst/>
            <a:rect l="l" t="t" r="r" b="b"/>
            <a:pathLst>
              <a:path w="76200" h="351790">
                <a:moveTo>
                  <a:pt x="76199" y="351670"/>
                </a:moveTo>
                <a:lnTo>
                  <a:pt x="0" y="351670"/>
                </a:lnTo>
                <a:lnTo>
                  <a:pt x="0" y="0"/>
                </a:lnTo>
                <a:lnTo>
                  <a:pt x="76199" y="0"/>
                </a:lnTo>
                <a:lnTo>
                  <a:pt x="76199" y="35167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" y="94019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" y="88685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" y="83351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" y="78017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" y="72683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" y="67349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" y="62015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" y="56681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" y="51347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" y="46013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" y="40679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" y="35345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" y="300112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" y="24677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8"/>
                </a:moveTo>
                <a:lnTo>
                  <a:pt x="0" y="457198"/>
                </a:lnTo>
                <a:lnTo>
                  <a:pt x="0" y="0"/>
                </a:lnTo>
                <a:lnTo>
                  <a:pt x="76199" y="0"/>
                </a:lnTo>
                <a:lnTo>
                  <a:pt x="76199" y="457198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" y="19343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8"/>
                </a:moveTo>
                <a:lnTo>
                  <a:pt x="0" y="457198"/>
                </a:lnTo>
                <a:lnTo>
                  <a:pt x="0" y="0"/>
                </a:lnTo>
                <a:lnTo>
                  <a:pt x="76199" y="0"/>
                </a:lnTo>
                <a:lnTo>
                  <a:pt x="76199" y="457198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" y="140092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" y="8675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" y="3341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91976" y="4683009"/>
            <a:ext cx="17304385" cy="20828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3900" dirty="0">
                <a:latin typeface="Times New Roman"/>
                <a:cs typeface="Times New Roman"/>
              </a:rPr>
              <a:t>Boissons</a:t>
            </a:r>
            <a:r>
              <a:rPr sz="3900" spc="70" dirty="0">
                <a:latin typeface="Times New Roman"/>
                <a:cs typeface="Times New Roman"/>
              </a:rPr>
              <a:t> </a:t>
            </a:r>
            <a:r>
              <a:rPr sz="3900" spc="170" dirty="0">
                <a:latin typeface="Times New Roman"/>
                <a:cs typeface="Times New Roman"/>
              </a:rPr>
              <a:t>/</a:t>
            </a:r>
            <a:r>
              <a:rPr sz="3900" spc="70" dirty="0">
                <a:latin typeface="Times New Roman"/>
                <a:cs typeface="Times New Roman"/>
              </a:rPr>
              <a:t> </a:t>
            </a:r>
            <a:r>
              <a:rPr sz="3900" spc="45" dirty="0">
                <a:latin typeface="Times New Roman"/>
                <a:cs typeface="Times New Roman"/>
              </a:rPr>
              <a:t>Beverage</a:t>
            </a:r>
            <a:endParaRPr sz="3900">
              <a:latin typeface="Times New Roman"/>
              <a:cs typeface="Times New Roman"/>
            </a:endParaRPr>
          </a:p>
          <a:p>
            <a:pPr marL="12700" marR="5080" algn="ctr">
              <a:lnSpc>
                <a:spcPct val="115399"/>
              </a:lnSpc>
            </a:pPr>
            <a:r>
              <a:rPr sz="3900" dirty="0">
                <a:latin typeface="Times New Roman"/>
                <a:cs typeface="Times New Roman"/>
              </a:rPr>
              <a:t>All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types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of</a:t>
            </a:r>
            <a:r>
              <a:rPr sz="3900" spc="95" dirty="0">
                <a:latin typeface="Times New Roman"/>
                <a:cs typeface="Times New Roman"/>
              </a:rPr>
              <a:t> </a:t>
            </a:r>
            <a:r>
              <a:rPr sz="3900" spc="145" dirty="0">
                <a:latin typeface="Times New Roman"/>
                <a:cs typeface="Times New Roman"/>
              </a:rPr>
              <a:t>hot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spc="130" dirty="0">
                <a:latin typeface="Times New Roman"/>
                <a:cs typeface="Times New Roman"/>
              </a:rPr>
              <a:t>or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spc="50" dirty="0">
                <a:latin typeface="Times New Roman"/>
                <a:cs typeface="Times New Roman"/>
              </a:rPr>
              <a:t>cold</a:t>
            </a:r>
            <a:r>
              <a:rPr sz="3900" spc="95" dirty="0">
                <a:latin typeface="Times New Roman"/>
                <a:cs typeface="Times New Roman"/>
              </a:rPr>
              <a:t> </a:t>
            </a:r>
            <a:r>
              <a:rPr sz="3900" spc="65" dirty="0">
                <a:latin typeface="Times New Roman"/>
                <a:cs typeface="Times New Roman"/>
              </a:rPr>
              <a:t>beverage,Tea,Coffee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spc="55" dirty="0">
                <a:latin typeface="Times New Roman"/>
                <a:cs typeface="Times New Roman"/>
              </a:rPr>
              <a:t>etc.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are</a:t>
            </a:r>
            <a:r>
              <a:rPr sz="3900" spc="9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served.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Always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spc="114" dirty="0">
                <a:latin typeface="Times New Roman"/>
                <a:cs typeface="Times New Roman"/>
              </a:rPr>
              <a:t>remember</a:t>
            </a:r>
            <a:r>
              <a:rPr sz="3900" spc="95" dirty="0">
                <a:latin typeface="Times New Roman"/>
                <a:cs typeface="Times New Roman"/>
              </a:rPr>
              <a:t> </a:t>
            </a:r>
            <a:r>
              <a:rPr sz="3900" spc="80" dirty="0">
                <a:latin typeface="Times New Roman"/>
                <a:cs typeface="Times New Roman"/>
              </a:rPr>
              <a:t>that </a:t>
            </a:r>
            <a:r>
              <a:rPr sz="3900" spc="85" dirty="0">
                <a:latin typeface="Times New Roman"/>
                <a:cs typeface="Times New Roman"/>
              </a:rPr>
              <a:t>while </a:t>
            </a:r>
            <a:r>
              <a:rPr sz="3900" spc="105" dirty="0">
                <a:latin typeface="Times New Roman"/>
                <a:cs typeface="Times New Roman"/>
              </a:rPr>
              <a:t>compiling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spc="100" dirty="0">
                <a:latin typeface="Times New Roman"/>
                <a:cs typeface="Times New Roman"/>
              </a:rPr>
              <a:t>menus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beverages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are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spc="180" dirty="0">
                <a:latin typeface="Times New Roman"/>
                <a:cs typeface="Times New Roman"/>
              </a:rPr>
              <a:t>not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spc="120" dirty="0">
                <a:latin typeface="Times New Roman"/>
                <a:cs typeface="Times New Roman"/>
              </a:rPr>
              <a:t>counted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as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a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spc="-10" dirty="0">
                <a:latin typeface="Times New Roman"/>
                <a:cs typeface="Times New Roman"/>
              </a:rPr>
              <a:t>course.</a:t>
            </a:r>
            <a:endParaRPr sz="3900">
              <a:latin typeface="Times New Roman"/>
              <a:cs typeface="Times New Roman"/>
            </a:endParaRPr>
          </a:p>
        </p:txBody>
      </p:sp>
      <p:pic>
        <p:nvPicPr>
          <p:cNvPr id="59" name="object 5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3079" y="380169"/>
            <a:ext cx="5000624" cy="38195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11758" y="0"/>
            <a:ext cx="76200" cy="209550"/>
          </a:xfrm>
          <a:custGeom>
            <a:avLst/>
            <a:gdLst/>
            <a:ahLst/>
            <a:cxnLst/>
            <a:rect l="l" t="t" r="r" b="b"/>
            <a:pathLst>
              <a:path w="76200" h="209550">
                <a:moveTo>
                  <a:pt x="76200" y="209432"/>
                </a:moveTo>
                <a:lnTo>
                  <a:pt x="0" y="209432"/>
                </a:lnTo>
                <a:lnTo>
                  <a:pt x="0" y="0"/>
                </a:lnTo>
                <a:lnTo>
                  <a:pt x="76200" y="0"/>
                </a:lnTo>
                <a:lnTo>
                  <a:pt x="76200" y="209432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11758" y="28563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11758" y="81903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11758" y="135243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11758" y="188583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11758" y="241923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1758" y="295263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11758" y="348603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11758" y="401943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11758" y="455283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11758" y="508623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11758" y="561963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11758" y="615303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11758" y="668643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1758" y="721983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11758" y="775323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11758" y="828663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1"/>
                </a:moveTo>
                <a:lnTo>
                  <a:pt x="0" y="457201"/>
                </a:lnTo>
                <a:lnTo>
                  <a:pt x="0" y="0"/>
                </a:lnTo>
                <a:lnTo>
                  <a:pt x="76200" y="0"/>
                </a:lnTo>
                <a:lnTo>
                  <a:pt x="76200" y="457201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11758" y="882003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11758" y="935343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11758" y="9886832"/>
            <a:ext cx="76200" cy="400685"/>
          </a:xfrm>
          <a:custGeom>
            <a:avLst/>
            <a:gdLst/>
            <a:ahLst/>
            <a:cxnLst/>
            <a:rect l="l" t="t" r="r" b="b"/>
            <a:pathLst>
              <a:path w="76200" h="400684">
                <a:moveTo>
                  <a:pt x="76200" y="400166"/>
                </a:moveTo>
                <a:lnTo>
                  <a:pt x="0" y="400166"/>
                </a:lnTo>
                <a:lnTo>
                  <a:pt x="0" y="0"/>
                </a:lnTo>
                <a:lnTo>
                  <a:pt x="76200" y="0"/>
                </a:lnTo>
                <a:lnTo>
                  <a:pt x="76200" y="400166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890" rIns="0" bIns="0" rtlCol="0">
            <a:spAutoFit/>
          </a:bodyPr>
          <a:lstStyle/>
          <a:p>
            <a:pPr marL="6054725">
              <a:lnSpc>
                <a:spcPct val="100000"/>
              </a:lnSpc>
              <a:spcBef>
                <a:spcPts val="100"/>
              </a:spcBef>
            </a:pPr>
            <a:r>
              <a:rPr spc="425" dirty="0"/>
              <a:t>THANK</a:t>
            </a:r>
            <a:r>
              <a:rPr spc="125" dirty="0"/>
              <a:t> </a:t>
            </a:r>
            <a:r>
              <a:rPr spc="45" dirty="0"/>
              <a:t>YOU!!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211748" y="593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11748" y="5927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11748" y="11261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11748" y="16595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11748" y="21929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1748" y="27263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11748" y="32597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200"/>
                </a:moveTo>
                <a:lnTo>
                  <a:pt x="0" y="457200"/>
                </a:lnTo>
                <a:lnTo>
                  <a:pt x="0" y="0"/>
                </a:lnTo>
                <a:lnTo>
                  <a:pt x="72067" y="0"/>
                </a:lnTo>
                <a:lnTo>
                  <a:pt x="72067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11748" y="37931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11748" y="43265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11748" y="48599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11748" y="53933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11748" y="59267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11748" y="64601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1748" y="69935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11748" y="75269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11748" y="80603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11748" y="85937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11748" y="91271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11748" y="9660500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211748" y="10193900"/>
            <a:ext cx="72390" cy="93345"/>
          </a:xfrm>
          <a:custGeom>
            <a:avLst/>
            <a:gdLst/>
            <a:ahLst/>
            <a:cxnLst/>
            <a:rect l="l" t="t" r="r" b="b"/>
            <a:pathLst>
              <a:path w="72390" h="93345">
                <a:moveTo>
                  <a:pt x="72067" y="93098"/>
                </a:moveTo>
                <a:lnTo>
                  <a:pt x="0" y="93098"/>
                </a:lnTo>
                <a:lnTo>
                  <a:pt x="0" y="0"/>
                </a:lnTo>
                <a:lnTo>
                  <a:pt x="72067" y="0"/>
                </a:lnTo>
                <a:lnTo>
                  <a:pt x="72067" y="93098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003" y="982965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003" y="92962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003" y="87628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003" y="82294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003" y="76960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003" y="71626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003" y="66292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003" y="60958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003" y="55624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003" y="50290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003" y="44956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003" y="39622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003" y="342885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003" y="28954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003" y="23620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003" y="18286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003" y="12952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003" y="7618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003" y="2284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80464" y="4426484"/>
            <a:ext cx="17980025" cy="27686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32715" algn="ctr">
              <a:lnSpc>
                <a:spcPct val="100000"/>
              </a:lnSpc>
              <a:spcBef>
                <a:spcPts val="819"/>
              </a:spcBef>
            </a:pPr>
            <a:r>
              <a:rPr sz="3900" spc="175" dirty="0">
                <a:latin typeface="Times New Roman"/>
                <a:cs typeface="Times New Roman"/>
              </a:rPr>
              <a:t>Hors-</a:t>
            </a:r>
            <a:r>
              <a:rPr sz="3900" spc="195" dirty="0">
                <a:latin typeface="Times New Roman"/>
                <a:cs typeface="Times New Roman"/>
              </a:rPr>
              <a:t>d</a:t>
            </a:r>
            <a:r>
              <a:rPr sz="3900" spc="80" dirty="0">
                <a:latin typeface="Times New Roman"/>
                <a:cs typeface="Times New Roman"/>
              </a:rPr>
              <a:t> </a:t>
            </a:r>
            <a:r>
              <a:rPr sz="3900" spc="85" dirty="0">
                <a:latin typeface="Times New Roman"/>
                <a:cs typeface="Times New Roman"/>
              </a:rPr>
              <a:t>oeuvre</a:t>
            </a:r>
            <a:r>
              <a:rPr sz="3900" spc="80" dirty="0">
                <a:latin typeface="Times New Roman"/>
                <a:cs typeface="Times New Roman"/>
              </a:rPr>
              <a:t> </a:t>
            </a:r>
            <a:r>
              <a:rPr sz="3900" spc="170" dirty="0">
                <a:latin typeface="Times New Roman"/>
                <a:cs typeface="Times New Roman"/>
              </a:rPr>
              <a:t>/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spc="-10" dirty="0">
                <a:latin typeface="Times New Roman"/>
                <a:cs typeface="Times New Roman"/>
              </a:rPr>
              <a:t>Appetiser</a:t>
            </a:r>
            <a:endParaRPr sz="3900">
              <a:latin typeface="Times New Roman"/>
              <a:cs typeface="Times New Roman"/>
            </a:endParaRPr>
          </a:p>
          <a:p>
            <a:pPr marL="12065" marR="5080" algn="ctr">
              <a:lnSpc>
                <a:spcPct val="115399"/>
              </a:lnSpc>
            </a:pPr>
            <a:r>
              <a:rPr sz="3900" spc="145" dirty="0">
                <a:latin typeface="Times New Roman"/>
                <a:cs typeface="Times New Roman"/>
              </a:rPr>
              <a:t>In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spc="110" dirty="0">
                <a:latin typeface="Times New Roman"/>
                <a:cs typeface="Times New Roman"/>
              </a:rPr>
              <a:t>recent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years,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spc="50" dirty="0">
                <a:latin typeface="Times New Roman"/>
                <a:cs typeface="Times New Roman"/>
              </a:rPr>
              <a:t>hors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d’oeuvres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have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spc="100" dirty="0">
                <a:latin typeface="Times New Roman"/>
                <a:cs typeface="Times New Roman"/>
              </a:rPr>
              <a:t>gained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spc="75" dirty="0">
                <a:latin typeface="Times New Roman"/>
                <a:cs typeface="Times New Roman"/>
              </a:rPr>
              <a:t>popularity,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spc="110" dirty="0">
                <a:latin typeface="Times New Roman"/>
                <a:cs typeface="Times New Roman"/>
              </a:rPr>
              <a:t>and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spc="245" dirty="0">
                <a:latin typeface="Times New Roman"/>
                <a:cs typeface="Times New Roman"/>
              </a:rPr>
              <a:t>now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spc="50" dirty="0">
                <a:latin typeface="Times New Roman"/>
                <a:cs typeface="Times New Roman"/>
              </a:rPr>
              <a:t>appear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spc="195" dirty="0">
                <a:latin typeface="Times New Roman"/>
                <a:cs typeface="Times New Roman"/>
              </a:rPr>
              <a:t>on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spc="75" dirty="0">
                <a:latin typeface="Times New Roman"/>
                <a:cs typeface="Times New Roman"/>
              </a:rPr>
              <a:t>most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of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spc="100" dirty="0">
                <a:latin typeface="Times New Roman"/>
                <a:cs typeface="Times New Roman"/>
              </a:rPr>
              <a:t>the menus</a:t>
            </a:r>
            <a:r>
              <a:rPr sz="3900" spc="65" dirty="0">
                <a:latin typeface="Times New Roman"/>
                <a:cs typeface="Times New Roman"/>
              </a:rPr>
              <a:t> </a:t>
            </a:r>
            <a:r>
              <a:rPr sz="3900" spc="135" dirty="0">
                <a:latin typeface="Times New Roman"/>
                <a:cs typeface="Times New Roman"/>
              </a:rPr>
              <a:t>in</a:t>
            </a:r>
            <a:r>
              <a:rPr sz="3900" spc="65" dirty="0">
                <a:latin typeface="Times New Roman"/>
                <a:cs typeface="Times New Roman"/>
              </a:rPr>
              <a:t> </a:t>
            </a:r>
            <a:r>
              <a:rPr sz="3900" spc="75" dirty="0">
                <a:latin typeface="Times New Roman"/>
                <a:cs typeface="Times New Roman"/>
              </a:rPr>
              <a:t>modest</a:t>
            </a:r>
            <a:r>
              <a:rPr sz="3900" spc="65" dirty="0">
                <a:latin typeface="Times New Roman"/>
                <a:cs typeface="Times New Roman"/>
              </a:rPr>
              <a:t> </a:t>
            </a:r>
            <a:r>
              <a:rPr sz="3900" spc="95" dirty="0">
                <a:latin typeface="Times New Roman"/>
                <a:cs typeface="Times New Roman"/>
              </a:rPr>
              <a:t>eating</a:t>
            </a:r>
            <a:r>
              <a:rPr sz="3900" spc="7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places.</a:t>
            </a:r>
            <a:r>
              <a:rPr sz="3900" spc="6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Served</a:t>
            </a:r>
            <a:r>
              <a:rPr sz="3900" spc="65" dirty="0">
                <a:latin typeface="Times New Roman"/>
                <a:cs typeface="Times New Roman"/>
              </a:rPr>
              <a:t> </a:t>
            </a:r>
            <a:r>
              <a:rPr sz="3900" spc="90" dirty="0">
                <a:latin typeface="Times New Roman"/>
                <a:cs typeface="Times New Roman"/>
              </a:rPr>
              <a:t>from</a:t>
            </a:r>
            <a:r>
              <a:rPr sz="3900" spc="6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a</a:t>
            </a:r>
            <a:r>
              <a:rPr sz="3900" spc="70" dirty="0">
                <a:latin typeface="Times New Roman"/>
                <a:cs typeface="Times New Roman"/>
              </a:rPr>
              <a:t> </a:t>
            </a:r>
            <a:r>
              <a:rPr sz="3900" spc="120" dirty="0">
                <a:latin typeface="Times New Roman"/>
                <a:cs typeface="Times New Roman"/>
              </a:rPr>
              <a:t>rotating</a:t>
            </a:r>
            <a:r>
              <a:rPr sz="3900" spc="6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trolley</a:t>
            </a:r>
            <a:r>
              <a:rPr sz="3900" spc="65" dirty="0">
                <a:latin typeface="Times New Roman"/>
                <a:cs typeface="Times New Roman"/>
              </a:rPr>
              <a:t> </a:t>
            </a:r>
            <a:r>
              <a:rPr sz="3900" spc="130" dirty="0">
                <a:latin typeface="Times New Roman"/>
                <a:cs typeface="Times New Roman"/>
              </a:rPr>
              <a:t>or</a:t>
            </a:r>
            <a:r>
              <a:rPr sz="3900" spc="7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a</a:t>
            </a:r>
            <a:r>
              <a:rPr sz="3900" spc="65" dirty="0">
                <a:latin typeface="Times New Roman"/>
                <a:cs typeface="Times New Roman"/>
              </a:rPr>
              <a:t> </a:t>
            </a:r>
            <a:r>
              <a:rPr sz="3900" spc="75" dirty="0">
                <a:latin typeface="Times New Roman"/>
                <a:cs typeface="Times New Roman"/>
              </a:rPr>
              <a:t>tray</a:t>
            </a:r>
            <a:r>
              <a:rPr sz="3900" spc="6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a</a:t>
            </a:r>
            <a:r>
              <a:rPr sz="3900" spc="6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small</a:t>
            </a:r>
            <a:r>
              <a:rPr sz="3900" spc="70" dirty="0">
                <a:latin typeface="Times New Roman"/>
                <a:cs typeface="Times New Roman"/>
              </a:rPr>
              <a:t> </a:t>
            </a:r>
            <a:r>
              <a:rPr sz="3900" spc="145" dirty="0">
                <a:latin typeface="Times New Roman"/>
                <a:cs typeface="Times New Roman"/>
              </a:rPr>
              <a:t>amount </a:t>
            </a:r>
            <a:r>
              <a:rPr sz="3900" dirty="0">
                <a:latin typeface="Times New Roman"/>
                <a:cs typeface="Times New Roman"/>
              </a:rPr>
              <a:t>of</a:t>
            </a:r>
            <a:r>
              <a:rPr sz="3900" spc="130" dirty="0">
                <a:latin typeface="Times New Roman"/>
                <a:cs typeface="Times New Roman"/>
              </a:rPr>
              <a:t> </a:t>
            </a:r>
            <a:r>
              <a:rPr sz="3900" spc="50" dirty="0">
                <a:latin typeface="Times New Roman"/>
                <a:cs typeface="Times New Roman"/>
              </a:rPr>
              <a:t>each</a:t>
            </a:r>
            <a:r>
              <a:rPr sz="3900" spc="13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variety</a:t>
            </a:r>
            <a:r>
              <a:rPr sz="3900" spc="130" dirty="0">
                <a:latin typeface="Times New Roman"/>
                <a:cs typeface="Times New Roman"/>
              </a:rPr>
              <a:t> </a:t>
            </a:r>
            <a:r>
              <a:rPr sz="3900" spc="135" dirty="0">
                <a:latin typeface="Times New Roman"/>
                <a:cs typeface="Times New Roman"/>
              </a:rPr>
              <a:t>being</a:t>
            </a:r>
            <a:r>
              <a:rPr sz="3900" spc="13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placed</a:t>
            </a:r>
            <a:r>
              <a:rPr sz="3900" spc="130" dirty="0">
                <a:latin typeface="Times New Roman"/>
                <a:cs typeface="Times New Roman"/>
              </a:rPr>
              <a:t> </a:t>
            </a:r>
            <a:r>
              <a:rPr sz="3900" spc="195" dirty="0">
                <a:latin typeface="Times New Roman"/>
                <a:cs typeface="Times New Roman"/>
              </a:rPr>
              <a:t>on</a:t>
            </a:r>
            <a:r>
              <a:rPr sz="3900" spc="130" dirty="0">
                <a:latin typeface="Times New Roman"/>
                <a:cs typeface="Times New Roman"/>
              </a:rPr>
              <a:t> </a:t>
            </a:r>
            <a:r>
              <a:rPr sz="3900" spc="125" dirty="0">
                <a:latin typeface="Times New Roman"/>
                <a:cs typeface="Times New Roman"/>
              </a:rPr>
              <a:t>the</a:t>
            </a:r>
            <a:r>
              <a:rPr sz="3900" spc="13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plate</a:t>
            </a:r>
            <a:r>
              <a:rPr sz="3900" spc="130" dirty="0">
                <a:latin typeface="Times New Roman"/>
                <a:cs typeface="Times New Roman"/>
              </a:rPr>
              <a:t> </a:t>
            </a:r>
            <a:r>
              <a:rPr sz="3900" spc="135" dirty="0">
                <a:latin typeface="Times New Roman"/>
                <a:cs typeface="Times New Roman"/>
              </a:rPr>
              <a:t>to</a:t>
            </a:r>
            <a:r>
              <a:rPr sz="3900" spc="130" dirty="0">
                <a:latin typeface="Times New Roman"/>
                <a:cs typeface="Times New Roman"/>
              </a:rPr>
              <a:t> </a:t>
            </a:r>
            <a:r>
              <a:rPr sz="3900" spc="80" dirty="0">
                <a:latin typeface="Times New Roman"/>
                <a:cs typeface="Times New Roman"/>
              </a:rPr>
              <a:t>make</a:t>
            </a:r>
            <a:r>
              <a:rPr sz="3900" spc="130" dirty="0">
                <a:latin typeface="Times New Roman"/>
                <a:cs typeface="Times New Roman"/>
              </a:rPr>
              <a:t> </a:t>
            </a:r>
            <a:r>
              <a:rPr sz="3900" spc="155" dirty="0">
                <a:latin typeface="Times New Roman"/>
                <a:cs typeface="Times New Roman"/>
              </a:rPr>
              <a:t>up</a:t>
            </a:r>
            <a:r>
              <a:rPr sz="3900" spc="13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a</a:t>
            </a:r>
            <a:r>
              <a:rPr sz="3900" spc="130" dirty="0">
                <a:latin typeface="Times New Roman"/>
                <a:cs typeface="Times New Roman"/>
              </a:rPr>
              <a:t> </a:t>
            </a:r>
            <a:r>
              <a:rPr sz="3900" spc="110" dirty="0">
                <a:latin typeface="Times New Roman"/>
                <a:cs typeface="Times New Roman"/>
              </a:rPr>
              <a:t>portion.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5109741" y="6665197"/>
            <a:ext cx="2654300" cy="3622040"/>
          </a:xfrm>
          <a:custGeom>
            <a:avLst/>
            <a:gdLst/>
            <a:ahLst/>
            <a:cxnLst/>
            <a:rect l="l" t="t" r="r" b="b"/>
            <a:pathLst>
              <a:path w="2654300" h="3622040">
                <a:moveTo>
                  <a:pt x="824723" y="732684"/>
                </a:moveTo>
                <a:lnTo>
                  <a:pt x="775346" y="769795"/>
                </a:lnTo>
                <a:lnTo>
                  <a:pt x="769403" y="758375"/>
                </a:lnTo>
                <a:lnTo>
                  <a:pt x="760742" y="748998"/>
                </a:lnTo>
                <a:lnTo>
                  <a:pt x="715096" y="687982"/>
                </a:lnTo>
                <a:lnTo>
                  <a:pt x="687619" y="645085"/>
                </a:lnTo>
                <a:lnTo>
                  <a:pt x="654031" y="590893"/>
                </a:lnTo>
                <a:lnTo>
                  <a:pt x="629248" y="545972"/>
                </a:lnTo>
                <a:lnTo>
                  <a:pt x="605291" y="500429"/>
                </a:lnTo>
                <a:lnTo>
                  <a:pt x="583746" y="453074"/>
                </a:lnTo>
                <a:lnTo>
                  <a:pt x="563705" y="404587"/>
                </a:lnTo>
                <a:lnTo>
                  <a:pt x="537203" y="345071"/>
                </a:lnTo>
                <a:lnTo>
                  <a:pt x="519161" y="295081"/>
                </a:lnTo>
                <a:lnTo>
                  <a:pt x="501615" y="244721"/>
                </a:lnTo>
                <a:lnTo>
                  <a:pt x="491856" y="204394"/>
                </a:lnTo>
                <a:lnTo>
                  <a:pt x="475315" y="137390"/>
                </a:lnTo>
                <a:lnTo>
                  <a:pt x="469332" y="78338"/>
                </a:lnTo>
                <a:lnTo>
                  <a:pt x="469484" y="30562"/>
                </a:lnTo>
                <a:lnTo>
                  <a:pt x="478979" y="7538"/>
                </a:lnTo>
                <a:lnTo>
                  <a:pt x="489009" y="0"/>
                </a:lnTo>
                <a:lnTo>
                  <a:pt x="492306" y="13409"/>
                </a:lnTo>
                <a:lnTo>
                  <a:pt x="493536" y="28372"/>
                </a:lnTo>
                <a:lnTo>
                  <a:pt x="501001" y="54535"/>
                </a:lnTo>
                <a:lnTo>
                  <a:pt x="511530" y="94283"/>
                </a:lnTo>
                <a:lnTo>
                  <a:pt x="514464" y="123853"/>
                </a:lnTo>
                <a:lnTo>
                  <a:pt x="532816" y="173608"/>
                </a:lnTo>
                <a:lnTo>
                  <a:pt x="543815" y="213003"/>
                </a:lnTo>
                <a:lnTo>
                  <a:pt x="562845" y="262249"/>
                </a:lnTo>
                <a:lnTo>
                  <a:pt x="582395" y="311104"/>
                </a:lnTo>
                <a:lnTo>
                  <a:pt x="602587" y="359476"/>
                </a:lnTo>
                <a:lnTo>
                  <a:pt x="623543" y="407275"/>
                </a:lnTo>
                <a:lnTo>
                  <a:pt x="645383" y="454409"/>
                </a:lnTo>
                <a:lnTo>
                  <a:pt x="668228" y="500787"/>
                </a:lnTo>
                <a:lnTo>
                  <a:pt x="699832" y="556470"/>
                </a:lnTo>
                <a:lnTo>
                  <a:pt x="741326" y="620606"/>
                </a:lnTo>
                <a:lnTo>
                  <a:pt x="778672" y="671972"/>
                </a:lnTo>
                <a:lnTo>
                  <a:pt x="816902" y="722675"/>
                </a:lnTo>
                <a:lnTo>
                  <a:pt x="824723" y="732684"/>
                </a:lnTo>
                <a:close/>
              </a:path>
              <a:path w="2654300" h="3622040">
                <a:moveTo>
                  <a:pt x="1771910" y="1943129"/>
                </a:moveTo>
                <a:lnTo>
                  <a:pt x="1718606" y="1983193"/>
                </a:lnTo>
                <a:lnTo>
                  <a:pt x="1709994" y="1957890"/>
                </a:lnTo>
                <a:lnTo>
                  <a:pt x="1692580" y="1923318"/>
                </a:lnTo>
                <a:lnTo>
                  <a:pt x="1675895" y="1888196"/>
                </a:lnTo>
                <a:lnTo>
                  <a:pt x="1628030" y="1797074"/>
                </a:lnTo>
                <a:lnTo>
                  <a:pt x="1603768" y="1751761"/>
                </a:lnTo>
                <a:lnTo>
                  <a:pt x="1571180" y="1696818"/>
                </a:lnTo>
                <a:lnTo>
                  <a:pt x="1552801" y="1662970"/>
                </a:lnTo>
                <a:lnTo>
                  <a:pt x="1525658" y="1619822"/>
                </a:lnTo>
                <a:lnTo>
                  <a:pt x="1497771" y="1577233"/>
                </a:lnTo>
                <a:lnTo>
                  <a:pt x="1476784" y="1545345"/>
                </a:lnTo>
                <a:lnTo>
                  <a:pt x="1439817" y="1493693"/>
                </a:lnTo>
                <a:lnTo>
                  <a:pt x="1417287" y="1462966"/>
                </a:lnTo>
                <a:lnTo>
                  <a:pt x="1379043" y="1412274"/>
                </a:lnTo>
                <a:lnTo>
                  <a:pt x="1347630" y="1372335"/>
                </a:lnTo>
                <a:lnTo>
                  <a:pt x="1315550" y="1332897"/>
                </a:lnTo>
                <a:lnTo>
                  <a:pt x="1275187" y="1283798"/>
                </a:lnTo>
                <a:lnTo>
                  <a:pt x="1241813" y="1245333"/>
                </a:lnTo>
                <a:lnTo>
                  <a:pt x="1215442" y="1217492"/>
                </a:lnTo>
                <a:lnTo>
                  <a:pt x="1180825" y="1179961"/>
                </a:lnTo>
                <a:lnTo>
                  <a:pt x="1145607" y="1142883"/>
                </a:lnTo>
                <a:lnTo>
                  <a:pt x="1117429" y="1116399"/>
                </a:lnTo>
                <a:lnTo>
                  <a:pt x="1096090" y="1100663"/>
                </a:lnTo>
                <a:lnTo>
                  <a:pt x="1070421" y="1088182"/>
                </a:lnTo>
                <a:lnTo>
                  <a:pt x="1032044" y="1069365"/>
                </a:lnTo>
                <a:lnTo>
                  <a:pt x="987842" y="1054925"/>
                </a:lnTo>
                <a:lnTo>
                  <a:pt x="929438" y="1035273"/>
                </a:lnTo>
                <a:lnTo>
                  <a:pt x="856085" y="1010969"/>
                </a:lnTo>
                <a:lnTo>
                  <a:pt x="759144" y="988507"/>
                </a:lnTo>
                <a:lnTo>
                  <a:pt x="713547" y="975116"/>
                </a:lnTo>
                <a:lnTo>
                  <a:pt x="681457" y="967460"/>
                </a:lnTo>
                <a:lnTo>
                  <a:pt x="625075" y="946289"/>
                </a:lnTo>
                <a:lnTo>
                  <a:pt x="577691" y="934241"/>
                </a:lnTo>
                <a:lnTo>
                  <a:pt x="524074" y="910991"/>
                </a:lnTo>
                <a:lnTo>
                  <a:pt x="479514" y="896821"/>
                </a:lnTo>
                <a:lnTo>
                  <a:pt x="428778" y="871405"/>
                </a:lnTo>
                <a:lnTo>
                  <a:pt x="379527" y="844874"/>
                </a:lnTo>
                <a:lnTo>
                  <a:pt x="339418" y="827357"/>
                </a:lnTo>
                <a:lnTo>
                  <a:pt x="293221" y="798530"/>
                </a:lnTo>
                <a:lnTo>
                  <a:pt x="248595" y="768523"/>
                </a:lnTo>
                <a:lnTo>
                  <a:pt x="213199" y="747465"/>
                </a:lnTo>
                <a:lnTo>
                  <a:pt x="171801" y="715031"/>
                </a:lnTo>
                <a:lnTo>
                  <a:pt x="132060" y="681351"/>
                </a:lnTo>
                <a:lnTo>
                  <a:pt x="93118" y="647071"/>
                </a:lnTo>
                <a:lnTo>
                  <a:pt x="42388" y="589876"/>
                </a:lnTo>
                <a:lnTo>
                  <a:pt x="11110" y="549837"/>
                </a:lnTo>
                <a:lnTo>
                  <a:pt x="0" y="526413"/>
                </a:lnTo>
                <a:lnTo>
                  <a:pt x="1643" y="509290"/>
                </a:lnTo>
                <a:lnTo>
                  <a:pt x="26640" y="490502"/>
                </a:lnTo>
                <a:lnTo>
                  <a:pt x="43671" y="493589"/>
                </a:lnTo>
                <a:lnTo>
                  <a:pt x="118894" y="516488"/>
                </a:lnTo>
                <a:lnTo>
                  <a:pt x="183686" y="531339"/>
                </a:lnTo>
                <a:lnTo>
                  <a:pt x="199220" y="535550"/>
                </a:lnTo>
                <a:lnTo>
                  <a:pt x="130100" y="587501"/>
                </a:lnTo>
                <a:lnTo>
                  <a:pt x="147191" y="606430"/>
                </a:lnTo>
                <a:lnTo>
                  <a:pt x="178488" y="630568"/>
                </a:lnTo>
                <a:lnTo>
                  <a:pt x="228572" y="672362"/>
                </a:lnTo>
                <a:lnTo>
                  <a:pt x="271498" y="703647"/>
                </a:lnTo>
                <a:lnTo>
                  <a:pt x="314717" y="734712"/>
                </a:lnTo>
                <a:lnTo>
                  <a:pt x="351793" y="754508"/>
                </a:lnTo>
                <a:lnTo>
                  <a:pt x="398007" y="783322"/>
                </a:lnTo>
                <a:lnTo>
                  <a:pt x="438122" y="800833"/>
                </a:lnTo>
                <a:lnTo>
                  <a:pt x="487420" y="827329"/>
                </a:lnTo>
                <a:lnTo>
                  <a:pt x="530662" y="842490"/>
                </a:lnTo>
                <a:lnTo>
                  <a:pt x="575501" y="856451"/>
                </a:lnTo>
                <a:lnTo>
                  <a:pt x="629589" y="879347"/>
                </a:lnTo>
                <a:lnTo>
                  <a:pt x="673135" y="894280"/>
                </a:lnTo>
                <a:lnTo>
                  <a:pt x="734865" y="911432"/>
                </a:lnTo>
                <a:lnTo>
                  <a:pt x="800876" y="925367"/>
                </a:lnTo>
                <a:lnTo>
                  <a:pt x="872524" y="950952"/>
                </a:lnTo>
                <a:lnTo>
                  <a:pt x="920643" y="962447"/>
                </a:lnTo>
                <a:lnTo>
                  <a:pt x="937784" y="964431"/>
                </a:lnTo>
                <a:lnTo>
                  <a:pt x="938426" y="964969"/>
                </a:lnTo>
                <a:lnTo>
                  <a:pt x="994937" y="922495"/>
                </a:lnTo>
                <a:lnTo>
                  <a:pt x="1004534" y="931169"/>
                </a:lnTo>
                <a:lnTo>
                  <a:pt x="1033577" y="957002"/>
                </a:lnTo>
                <a:lnTo>
                  <a:pt x="1073346" y="990660"/>
                </a:lnTo>
                <a:lnTo>
                  <a:pt x="1111731" y="1025359"/>
                </a:lnTo>
                <a:lnTo>
                  <a:pt x="1141391" y="1050728"/>
                </a:lnTo>
                <a:lnTo>
                  <a:pt x="1177877" y="1086854"/>
                </a:lnTo>
                <a:lnTo>
                  <a:pt x="1206219" y="1113213"/>
                </a:lnTo>
                <a:lnTo>
                  <a:pt x="1241968" y="1149893"/>
                </a:lnTo>
                <a:lnTo>
                  <a:pt x="1304230" y="1214308"/>
                </a:lnTo>
                <a:lnTo>
                  <a:pt x="1355876" y="1175490"/>
                </a:lnTo>
                <a:lnTo>
                  <a:pt x="1376308" y="1223683"/>
                </a:lnTo>
                <a:lnTo>
                  <a:pt x="1393587" y="1258357"/>
                </a:lnTo>
                <a:lnTo>
                  <a:pt x="1407075" y="1279994"/>
                </a:lnTo>
                <a:lnTo>
                  <a:pt x="1501963" y="1208676"/>
                </a:lnTo>
                <a:lnTo>
                  <a:pt x="1486735" y="1251896"/>
                </a:lnTo>
                <a:lnTo>
                  <a:pt x="1473686" y="1325252"/>
                </a:lnTo>
                <a:lnTo>
                  <a:pt x="1465489" y="1347301"/>
                </a:lnTo>
                <a:lnTo>
                  <a:pt x="1462222" y="1365643"/>
                </a:lnTo>
                <a:lnTo>
                  <a:pt x="1498453" y="1449622"/>
                </a:lnTo>
                <a:lnTo>
                  <a:pt x="1529399" y="1505800"/>
                </a:lnTo>
                <a:lnTo>
                  <a:pt x="1555634" y="1549630"/>
                </a:lnTo>
                <a:lnTo>
                  <a:pt x="1583570" y="1592182"/>
                </a:lnTo>
                <a:lnTo>
                  <a:pt x="1610250" y="1635678"/>
                </a:lnTo>
                <a:lnTo>
                  <a:pt x="1635828" y="1680002"/>
                </a:lnTo>
                <a:lnTo>
                  <a:pt x="1660456" y="1725041"/>
                </a:lnTo>
                <a:lnTo>
                  <a:pt x="1691916" y="1780832"/>
                </a:lnTo>
                <a:lnTo>
                  <a:pt x="1715101" y="1826955"/>
                </a:lnTo>
                <a:lnTo>
                  <a:pt x="1737794" y="1873448"/>
                </a:lnTo>
                <a:lnTo>
                  <a:pt x="1761488" y="1919187"/>
                </a:lnTo>
                <a:lnTo>
                  <a:pt x="1771910" y="1943129"/>
                </a:lnTo>
                <a:close/>
              </a:path>
              <a:path w="2654300" h="3622040">
                <a:moveTo>
                  <a:pt x="994937" y="922495"/>
                </a:moveTo>
                <a:lnTo>
                  <a:pt x="938960" y="964567"/>
                </a:lnTo>
                <a:lnTo>
                  <a:pt x="937784" y="964431"/>
                </a:lnTo>
                <a:lnTo>
                  <a:pt x="928427" y="956597"/>
                </a:lnTo>
                <a:lnTo>
                  <a:pt x="916960" y="949328"/>
                </a:lnTo>
                <a:lnTo>
                  <a:pt x="896764" y="932733"/>
                </a:lnTo>
                <a:lnTo>
                  <a:pt x="853941" y="901370"/>
                </a:lnTo>
                <a:lnTo>
                  <a:pt x="809785" y="871009"/>
                </a:lnTo>
                <a:lnTo>
                  <a:pt x="772774" y="851165"/>
                </a:lnTo>
                <a:lnTo>
                  <a:pt x="728492" y="820898"/>
                </a:lnTo>
                <a:lnTo>
                  <a:pt x="700677" y="810030"/>
                </a:lnTo>
                <a:lnTo>
                  <a:pt x="678812" y="794689"/>
                </a:lnTo>
                <a:lnTo>
                  <a:pt x="665803" y="788580"/>
                </a:lnTo>
                <a:lnTo>
                  <a:pt x="654579" y="781128"/>
                </a:lnTo>
                <a:lnTo>
                  <a:pt x="645702" y="771913"/>
                </a:lnTo>
                <a:lnTo>
                  <a:pt x="626238" y="754768"/>
                </a:lnTo>
                <a:lnTo>
                  <a:pt x="598969" y="743489"/>
                </a:lnTo>
                <a:lnTo>
                  <a:pt x="550050" y="716708"/>
                </a:lnTo>
                <a:lnTo>
                  <a:pt x="496154" y="693667"/>
                </a:lnTo>
                <a:lnTo>
                  <a:pt x="438697" y="673303"/>
                </a:lnTo>
                <a:lnTo>
                  <a:pt x="379093" y="654553"/>
                </a:lnTo>
                <a:lnTo>
                  <a:pt x="318757" y="636352"/>
                </a:lnTo>
                <a:lnTo>
                  <a:pt x="246206" y="611446"/>
                </a:lnTo>
                <a:lnTo>
                  <a:pt x="185001" y="593899"/>
                </a:lnTo>
                <a:lnTo>
                  <a:pt x="147325" y="590442"/>
                </a:lnTo>
                <a:lnTo>
                  <a:pt x="130100" y="587501"/>
                </a:lnTo>
                <a:lnTo>
                  <a:pt x="199220" y="535550"/>
                </a:lnTo>
                <a:lnTo>
                  <a:pt x="245825" y="548183"/>
                </a:lnTo>
                <a:lnTo>
                  <a:pt x="305463" y="566909"/>
                </a:lnTo>
                <a:lnTo>
                  <a:pt x="355115" y="577251"/>
                </a:lnTo>
                <a:lnTo>
                  <a:pt x="410193" y="599404"/>
                </a:lnTo>
                <a:lnTo>
                  <a:pt x="455583" y="612950"/>
                </a:lnTo>
                <a:lnTo>
                  <a:pt x="499066" y="627929"/>
                </a:lnTo>
                <a:lnTo>
                  <a:pt x="540790" y="644231"/>
                </a:lnTo>
                <a:lnTo>
                  <a:pt x="580904" y="661743"/>
                </a:lnTo>
                <a:lnTo>
                  <a:pt x="619556" y="680354"/>
                </a:lnTo>
                <a:lnTo>
                  <a:pt x="656896" y="699951"/>
                </a:lnTo>
                <a:lnTo>
                  <a:pt x="693072" y="720423"/>
                </a:lnTo>
                <a:lnTo>
                  <a:pt x="728232" y="741658"/>
                </a:lnTo>
                <a:lnTo>
                  <a:pt x="754414" y="753754"/>
                </a:lnTo>
                <a:lnTo>
                  <a:pt x="775346" y="769795"/>
                </a:lnTo>
                <a:lnTo>
                  <a:pt x="824723" y="732684"/>
                </a:lnTo>
                <a:lnTo>
                  <a:pt x="856008" y="772719"/>
                </a:lnTo>
                <a:lnTo>
                  <a:pt x="888354" y="811956"/>
                </a:lnTo>
                <a:lnTo>
                  <a:pt x="921563" y="850545"/>
                </a:lnTo>
                <a:lnTo>
                  <a:pt x="947864" y="878439"/>
                </a:lnTo>
                <a:lnTo>
                  <a:pt x="975742" y="905147"/>
                </a:lnTo>
                <a:lnTo>
                  <a:pt x="994937" y="922495"/>
                </a:lnTo>
                <a:close/>
              </a:path>
              <a:path w="2654300" h="3622040">
                <a:moveTo>
                  <a:pt x="1355876" y="1175490"/>
                </a:moveTo>
                <a:lnTo>
                  <a:pt x="1304230" y="1214308"/>
                </a:lnTo>
                <a:lnTo>
                  <a:pt x="1285783" y="1164624"/>
                </a:lnTo>
                <a:lnTo>
                  <a:pt x="1263897" y="1117524"/>
                </a:lnTo>
                <a:lnTo>
                  <a:pt x="1250235" y="1080041"/>
                </a:lnTo>
                <a:lnTo>
                  <a:pt x="1237456" y="1042074"/>
                </a:lnTo>
                <a:lnTo>
                  <a:pt x="1225703" y="1003246"/>
                </a:lnTo>
                <a:lnTo>
                  <a:pt x="1215217" y="963466"/>
                </a:lnTo>
                <a:lnTo>
                  <a:pt x="1206215" y="922570"/>
                </a:lnTo>
                <a:lnTo>
                  <a:pt x="1191283" y="870244"/>
                </a:lnTo>
                <a:lnTo>
                  <a:pt x="1185899" y="826629"/>
                </a:lnTo>
                <a:lnTo>
                  <a:pt x="1182648" y="781411"/>
                </a:lnTo>
                <a:lnTo>
                  <a:pt x="1174117" y="724274"/>
                </a:lnTo>
                <a:lnTo>
                  <a:pt x="1168152" y="665208"/>
                </a:lnTo>
                <a:lnTo>
                  <a:pt x="1157340" y="593898"/>
                </a:lnTo>
                <a:lnTo>
                  <a:pt x="1149528" y="520334"/>
                </a:lnTo>
                <a:lnTo>
                  <a:pt x="1144932" y="444352"/>
                </a:lnTo>
                <a:lnTo>
                  <a:pt x="1145531" y="364466"/>
                </a:lnTo>
                <a:lnTo>
                  <a:pt x="1147409" y="315392"/>
                </a:lnTo>
                <a:lnTo>
                  <a:pt x="1156655" y="292556"/>
                </a:lnTo>
                <a:lnTo>
                  <a:pt x="1179357" y="291380"/>
                </a:lnTo>
                <a:lnTo>
                  <a:pt x="1185443" y="286806"/>
                </a:lnTo>
                <a:lnTo>
                  <a:pt x="1203580" y="304949"/>
                </a:lnTo>
                <a:lnTo>
                  <a:pt x="1242114" y="355423"/>
                </a:lnTo>
                <a:lnTo>
                  <a:pt x="1264482" y="386272"/>
                </a:lnTo>
                <a:lnTo>
                  <a:pt x="1207265" y="429277"/>
                </a:lnTo>
                <a:lnTo>
                  <a:pt x="1211906" y="457563"/>
                </a:lnTo>
                <a:lnTo>
                  <a:pt x="1214798" y="503051"/>
                </a:lnTo>
                <a:lnTo>
                  <a:pt x="1219405" y="563137"/>
                </a:lnTo>
                <a:lnTo>
                  <a:pt x="1221563" y="625065"/>
                </a:lnTo>
                <a:lnTo>
                  <a:pt x="1232366" y="696381"/>
                </a:lnTo>
                <a:lnTo>
                  <a:pt x="1232388" y="744026"/>
                </a:lnTo>
                <a:lnTo>
                  <a:pt x="1243144" y="799491"/>
                </a:lnTo>
                <a:lnTo>
                  <a:pt x="1247636" y="843776"/>
                </a:lnTo>
                <a:lnTo>
                  <a:pt x="1261130" y="897183"/>
                </a:lnTo>
                <a:lnTo>
                  <a:pt x="1268369" y="939404"/>
                </a:lnTo>
                <a:lnTo>
                  <a:pt x="1284619" y="990739"/>
                </a:lnTo>
                <a:lnTo>
                  <a:pt x="1302254" y="1041034"/>
                </a:lnTo>
                <a:lnTo>
                  <a:pt x="1313646" y="1080132"/>
                </a:lnTo>
                <a:lnTo>
                  <a:pt x="1334063" y="1128336"/>
                </a:lnTo>
                <a:lnTo>
                  <a:pt x="1355876" y="1175490"/>
                </a:lnTo>
                <a:close/>
              </a:path>
              <a:path w="2654300" h="3622040">
                <a:moveTo>
                  <a:pt x="1600775" y="816664"/>
                </a:moveTo>
                <a:lnTo>
                  <a:pt x="1522565" y="875447"/>
                </a:lnTo>
                <a:lnTo>
                  <a:pt x="1528329" y="855227"/>
                </a:lnTo>
                <a:lnTo>
                  <a:pt x="1535575" y="802120"/>
                </a:lnTo>
                <a:lnTo>
                  <a:pt x="1550738" y="743061"/>
                </a:lnTo>
                <a:lnTo>
                  <a:pt x="1557432" y="674481"/>
                </a:lnTo>
                <a:lnTo>
                  <a:pt x="1562162" y="623265"/>
                </a:lnTo>
                <a:lnTo>
                  <a:pt x="1557159" y="563476"/>
                </a:lnTo>
                <a:lnTo>
                  <a:pt x="1559157" y="514313"/>
                </a:lnTo>
                <a:lnTo>
                  <a:pt x="1552560" y="455722"/>
                </a:lnTo>
                <a:lnTo>
                  <a:pt x="1552297" y="408258"/>
                </a:lnTo>
                <a:lnTo>
                  <a:pt x="1542774" y="351867"/>
                </a:lnTo>
                <a:lnTo>
                  <a:pt x="1531288" y="296951"/>
                </a:lnTo>
                <a:lnTo>
                  <a:pt x="1517504" y="243762"/>
                </a:lnTo>
                <a:lnTo>
                  <a:pt x="1508722" y="202701"/>
                </a:lnTo>
                <a:lnTo>
                  <a:pt x="1489345" y="153716"/>
                </a:lnTo>
                <a:lnTo>
                  <a:pt x="1474303" y="117360"/>
                </a:lnTo>
                <a:lnTo>
                  <a:pt x="1464715" y="92792"/>
                </a:lnTo>
                <a:lnTo>
                  <a:pt x="1463720" y="77652"/>
                </a:lnTo>
                <a:lnTo>
                  <a:pt x="1470764" y="72358"/>
                </a:lnTo>
                <a:lnTo>
                  <a:pt x="1492921" y="87479"/>
                </a:lnTo>
                <a:lnTo>
                  <a:pt x="1523752" y="127855"/>
                </a:lnTo>
                <a:lnTo>
                  <a:pt x="1546255" y="174491"/>
                </a:lnTo>
                <a:lnTo>
                  <a:pt x="1563869" y="224801"/>
                </a:lnTo>
                <a:lnTo>
                  <a:pt x="1584643" y="288623"/>
                </a:lnTo>
                <a:lnTo>
                  <a:pt x="1593739" y="345336"/>
                </a:lnTo>
                <a:lnTo>
                  <a:pt x="1600904" y="387612"/>
                </a:lnTo>
                <a:lnTo>
                  <a:pt x="1606986" y="430703"/>
                </a:lnTo>
                <a:lnTo>
                  <a:pt x="1611853" y="474707"/>
                </a:lnTo>
                <a:lnTo>
                  <a:pt x="1615372" y="519723"/>
                </a:lnTo>
                <a:lnTo>
                  <a:pt x="1617411" y="565852"/>
                </a:lnTo>
                <a:lnTo>
                  <a:pt x="1617838" y="613193"/>
                </a:lnTo>
                <a:lnTo>
                  <a:pt x="1616520" y="661845"/>
                </a:lnTo>
                <a:lnTo>
                  <a:pt x="1613325" y="711908"/>
                </a:lnTo>
                <a:lnTo>
                  <a:pt x="1608121" y="763481"/>
                </a:lnTo>
                <a:lnTo>
                  <a:pt x="1600775" y="816664"/>
                </a:lnTo>
                <a:close/>
              </a:path>
              <a:path w="2654300" h="3622040">
                <a:moveTo>
                  <a:pt x="1501963" y="1208676"/>
                </a:moveTo>
                <a:lnTo>
                  <a:pt x="1413466" y="1275190"/>
                </a:lnTo>
                <a:lnTo>
                  <a:pt x="1417004" y="1256644"/>
                </a:lnTo>
                <a:lnTo>
                  <a:pt x="1425093" y="1234677"/>
                </a:lnTo>
                <a:lnTo>
                  <a:pt x="1436081" y="1210531"/>
                </a:lnTo>
                <a:lnTo>
                  <a:pt x="1448323" y="1153669"/>
                </a:lnTo>
                <a:lnTo>
                  <a:pt x="1452552" y="1086941"/>
                </a:lnTo>
                <a:lnTo>
                  <a:pt x="1461867" y="1032278"/>
                </a:lnTo>
                <a:lnTo>
                  <a:pt x="1466474" y="981154"/>
                </a:lnTo>
                <a:lnTo>
                  <a:pt x="1463493" y="919755"/>
                </a:lnTo>
                <a:lnTo>
                  <a:pt x="1462074" y="889137"/>
                </a:lnTo>
                <a:lnTo>
                  <a:pt x="1449905" y="834735"/>
                </a:lnTo>
                <a:lnTo>
                  <a:pt x="1435093" y="782319"/>
                </a:lnTo>
                <a:lnTo>
                  <a:pt x="1409767" y="721918"/>
                </a:lnTo>
                <a:lnTo>
                  <a:pt x="1393768" y="686281"/>
                </a:lnTo>
                <a:lnTo>
                  <a:pt x="1367619" y="642386"/>
                </a:lnTo>
                <a:lnTo>
                  <a:pt x="1339806" y="599741"/>
                </a:lnTo>
                <a:lnTo>
                  <a:pt x="1295924" y="537400"/>
                </a:lnTo>
                <a:lnTo>
                  <a:pt x="1251326" y="475597"/>
                </a:lnTo>
                <a:lnTo>
                  <a:pt x="1228234" y="445291"/>
                </a:lnTo>
                <a:lnTo>
                  <a:pt x="1211100" y="426394"/>
                </a:lnTo>
                <a:lnTo>
                  <a:pt x="1264482" y="386272"/>
                </a:lnTo>
                <a:lnTo>
                  <a:pt x="1301762" y="437688"/>
                </a:lnTo>
                <a:lnTo>
                  <a:pt x="1345902" y="499836"/>
                </a:lnTo>
                <a:lnTo>
                  <a:pt x="1381469" y="552540"/>
                </a:lnTo>
                <a:lnTo>
                  <a:pt x="1415960" y="606053"/>
                </a:lnTo>
                <a:lnTo>
                  <a:pt x="1441608" y="650324"/>
                </a:lnTo>
                <a:lnTo>
                  <a:pt x="1465910" y="695608"/>
                </a:lnTo>
                <a:lnTo>
                  <a:pt x="1481100" y="731852"/>
                </a:lnTo>
                <a:lnTo>
                  <a:pt x="1494675" y="769312"/>
                </a:lnTo>
                <a:lnTo>
                  <a:pt x="1506498" y="808087"/>
                </a:lnTo>
                <a:lnTo>
                  <a:pt x="1516437" y="848279"/>
                </a:lnTo>
                <a:lnTo>
                  <a:pt x="1519838" y="861609"/>
                </a:lnTo>
                <a:lnTo>
                  <a:pt x="1516693" y="863973"/>
                </a:lnTo>
                <a:lnTo>
                  <a:pt x="1522531" y="875382"/>
                </a:lnTo>
                <a:lnTo>
                  <a:pt x="1600775" y="816664"/>
                </a:lnTo>
                <a:lnTo>
                  <a:pt x="1591155" y="871556"/>
                </a:lnTo>
                <a:lnTo>
                  <a:pt x="1579129" y="928257"/>
                </a:lnTo>
                <a:lnTo>
                  <a:pt x="1564563" y="986866"/>
                </a:lnTo>
                <a:lnTo>
                  <a:pt x="1547327" y="1047482"/>
                </a:lnTo>
                <a:lnTo>
                  <a:pt x="1527288" y="1110206"/>
                </a:lnTo>
                <a:lnTo>
                  <a:pt x="1519319" y="1163856"/>
                </a:lnTo>
                <a:lnTo>
                  <a:pt x="1501963" y="1208676"/>
                </a:lnTo>
                <a:close/>
              </a:path>
              <a:path w="2654300" h="3622040">
                <a:moveTo>
                  <a:pt x="938960" y="964567"/>
                </a:moveTo>
                <a:lnTo>
                  <a:pt x="938426" y="964969"/>
                </a:lnTo>
                <a:lnTo>
                  <a:pt x="937784" y="964431"/>
                </a:lnTo>
                <a:lnTo>
                  <a:pt x="938960" y="964567"/>
                </a:lnTo>
                <a:close/>
              </a:path>
              <a:path w="2654300" h="3622040">
                <a:moveTo>
                  <a:pt x="1522565" y="875447"/>
                </a:moveTo>
                <a:close/>
              </a:path>
              <a:path w="2654300" h="3622040">
                <a:moveTo>
                  <a:pt x="2028083" y="2672047"/>
                </a:moveTo>
                <a:lnTo>
                  <a:pt x="1959000" y="2723970"/>
                </a:lnTo>
                <a:lnTo>
                  <a:pt x="1955855" y="2710447"/>
                </a:lnTo>
                <a:lnTo>
                  <a:pt x="1939237" y="2675275"/>
                </a:lnTo>
                <a:lnTo>
                  <a:pt x="1921297" y="2641098"/>
                </a:lnTo>
                <a:lnTo>
                  <a:pt x="1894684" y="2597551"/>
                </a:lnTo>
                <a:lnTo>
                  <a:pt x="1859314" y="2544699"/>
                </a:lnTo>
                <a:lnTo>
                  <a:pt x="1830361" y="2502911"/>
                </a:lnTo>
                <a:lnTo>
                  <a:pt x="1792478" y="2451948"/>
                </a:lnTo>
                <a:lnTo>
                  <a:pt x="1760840" y="2412179"/>
                </a:lnTo>
                <a:lnTo>
                  <a:pt x="1727730" y="2373516"/>
                </a:lnTo>
                <a:lnTo>
                  <a:pt x="1691637" y="2337094"/>
                </a:lnTo>
                <a:lnTo>
                  <a:pt x="1664682" y="2309692"/>
                </a:lnTo>
                <a:lnTo>
                  <a:pt x="1636502" y="2283211"/>
                </a:lnTo>
                <a:lnTo>
                  <a:pt x="1599186" y="2247708"/>
                </a:lnTo>
                <a:lnTo>
                  <a:pt x="1552456" y="2203394"/>
                </a:lnTo>
                <a:lnTo>
                  <a:pt x="1496033" y="2150479"/>
                </a:lnTo>
                <a:lnTo>
                  <a:pt x="1429635" y="2089173"/>
                </a:lnTo>
                <a:lnTo>
                  <a:pt x="1383104" y="2044710"/>
                </a:lnTo>
                <a:lnTo>
                  <a:pt x="1337687" y="1999410"/>
                </a:lnTo>
                <a:lnTo>
                  <a:pt x="1300936" y="1963483"/>
                </a:lnTo>
                <a:lnTo>
                  <a:pt x="1272774" y="1936987"/>
                </a:lnTo>
                <a:lnTo>
                  <a:pt x="1237865" y="1899677"/>
                </a:lnTo>
                <a:lnTo>
                  <a:pt x="1203760" y="1861761"/>
                </a:lnTo>
                <a:lnTo>
                  <a:pt x="1178013" y="1833451"/>
                </a:lnTo>
                <a:lnTo>
                  <a:pt x="1145285" y="1794500"/>
                </a:lnTo>
                <a:lnTo>
                  <a:pt x="1120761" y="1765271"/>
                </a:lnTo>
                <a:lnTo>
                  <a:pt x="1089103" y="1725517"/>
                </a:lnTo>
                <a:lnTo>
                  <a:pt x="1042063" y="1665549"/>
                </a:lnTo>
                <a:lnTo>
                  <a:pt x="1011833" y="1624721"/>
                </a:lnTo>
                <a:lnTo>
                  <a:pt x="995607" y="1589255"/>
                </a:lnTo>
                <a:lnTo>
                  <a:pt x="996693" y="1572551"/>
                </a:lnTo>
                <a:lnTo>
                  <a:pt x="1027049" y="1549736"/>
                </a:lnTo>
                <a:lnTo>
                  <a:pt x="1056759" y="1559180"/>
                </a:lnTo>
                <a:lnTo>
                  <a:pt x="1111499" y="1581586"/>
                </a:lnTo>
                <a:lnTo>
                  <a:pt x="1170175" y="1601034"/>
                </a:lnTo>
                <a:lnTo>
                  <a:pt x="1109002" y="1647011"/>
                </a:lnTo>
                <a:lnTo>
                  <a:pt x="1154410" y="1708206"/>
                </a:lnTo>
                <a:lnTo>
                  <a:pt x="1169920" y="1728323"/>
                </a:lnTo>
                <a:lnTo>
                  <a:pt x="1193748" y="1758076"/>
                </a:lnTo>
                <a:lnTo>
                  <a:pt x="1218325" y="1787265"/>
                </a:lnTo>
                <a:lnTo>
                  <a:pt x="1243710" y="1815848"/>
                </a:lnTo>
                <a:lnTo>
                  <a:pt x="1269963" y="1843777"/>
                </a:lnTo>
                <a:lnTo>
                  <a:pt x="1304775" y="1881161"/>
                </a:lnTo>
                <a:lnTo>
                  <a:pt x="1332945" y="1907650"/>
                </a:lnTo>
                <a:lnTo>
                  <a:pt x="1377425" y="1953655"/>
                </a:lnTo>
                <a:lnTo>
                  <a:pt x="1415382" y="1988675"/>
                </a:lnTo>
                <a:lnTo>
                  <a:pt x="1469769" y="2043121"/>
                </a:lnTo>
                <a:lnTo>
                  <a:pt x="1517755" y="2086491"/>
                </a:lnTo>
                <a:lnTo>
                  <a:pt x="1574659" y="2139045"/>
                </a:lnTo>
                <a:lnTo>
                  <a:pt x="1630144" y="2192666"/>
                </a:lnTo>
                <a:lnTo>
                  <a:pt x="1676291" y="2237417"/>
                </a:lnTo>
                <a:lnTo>
                  <a:pt x="1713246" y="2273191"/>
                </a:lnTo>
                <a:lnTo>
                  <a:pt x="1748782" y="2310031"/>
                </a:lnTo>
                <a:lnTo>
                  <a:pt x="1775411" y="2337678"/>
                </a:lnTo>
                <a:lnTo>
                  <a:pt x="1800907" y="2366177"/>
                </a:lnTo>
                <a:lnTo>
                  <a:pt x="1825414" y="2395419"/>
                </a:lnTo>
                <a:lnTo>
                  <a:pt x="1856705" y="2435450"/>
                </a:lnTo>
                <a:lnTo>
                  <a:pt x="1910968" y="2505876"/>
                </a:lnTo>
                <a:lnTo>
                  <a:pt x="1965401" y="2464964"/>
                </a:lnTo>
                <a:lnTo>
                  <a:pt x="1983130" y="2515187"/>
                </a:lnTo>
                <a:lnTo>
                  <a:pt x="1996639" y="2568583"/>
                </a:lnTo>
                <a:lnTo>
                  <a:pt x="2016709" y="2632934"/>
                </a:lnTo>
                <a:lnTo>
                  <a:pt x="2028083" y="2672047"/>
                </a:lnTo>
                <a:close/>
              </a:path>
              <a:path w="2654300" h="3622040">
                <a:moveTo>
                  <a:pt x="1965401" y="2464964"/>
                </a:moveTo>
                <a:lnTo>
                  <a:pt x="1910968" y="2505876"/>
                </a:lnTo>
                <a:lnTo>
                  <a:pt x="1905456" y="2478244"/>
                </a:lnTo>
                <a:lnTo>
                  <a:pt x="1895443" y="2453995"/>
                </a:lnTo>
                <a:lnTo>
                  <a:pt x="1879778" y="2418108"/>
                </a:lnTo>
                <a:lnTo>
                  <a:pt x="1857495" y="2371307"/>
                </a:lnTo>
                <a:lnTo>
                  <a:pt x="1835258" y="2324471"/>
                </a:lnTo>
                <a:lnTo>
                  <a:pt x="1835433" y="2324340"/>
                </a:lnTo>
                <a:lnTo>
                  <a:pt x="1800882" y="2254985"/>
                </a:lnTo>
                <a:lnTo>
                  <a:pt x="1778774" y="2208053"/>
                </a:lnTo>
                <a:lnTo>
                  <a:pt x="1754237" y="2162946"/>
                </a:lnTo>
                <a:lnTo>
                  <a:pt x="1727661" y="2119372"/>
                </a:lnTo>
                <a:lnTo>
                  <a:pt x="1707065" y="2087190"/>
                </a:lnTo>
                <a:lnTo>
                  <a:pt x="1685210" y="2055954"/>
                </a:lnTo>
                <a:lnTo>
                  <a:pt x="1662485" y="2025373"/>
                </a:lnTo>
                <a:lnTo>
                  <a:pt x="1623338" y="1975360"/>
                </a:lnTo>
                <a:lnTo>
                  <a:pt x="1589956" y="1936901"/>
                </a:lnTo>
                <a:lnTo>
                  <a:pt x="1554337" y="1900123"/>
                </a:lnTo>
                <a:lnTo>
                  <a:pt x="1523739" y="1875460"/>
                </a:lnTo>
                <a:lnTo>
                  <a:pt x="1482526" y="1842886"/>
                </a:lnTo>
                <a:lnTo>
                  <a:pt x="1430328" y="1802683"/>
                </a:lnTo>
                <a:lnTo>
                  <a:pt x="1394813" y="1781714"/>
                </a:lnTo>
                <a:lnTo>
                  <a:pt x="1347734" y="1753550"/>
                </a:lnTo>
                <a:lnTo>
                  <a:pt x="1298097" y="1727308"/>
                </a:lnTo>
                <a:lnTo>
                  <a:pt x="1247277" y="1701956"/>
                </a:lnTo>
                <a:lnTo>
                  <a:pt x="1196648" y="1676460"/>
                </a:lnTo>
                <a:lnTo>
                  <a:pt x="1155217" y="1659938"/>
                </a:lnTo>
                <a:lnTo>
                  <a:pt x="1109002" y="1647011"/>
                </a:lnTo>
                <a:lnTo>
                  <a:pt x="1170175" y="1601034"/>
                </a:lnTo>
                <a:lnTo>
                  <a:pt x="1234579" y="1632063"/>
                </a:lnTo>
                <a:lnTo>
                  <a:pt x="1275988" y="1648602"/>
                </a:lnTo>
                <a:lnTo>
                  <a:pt x="1325989" y="1674570"/>
                </a:lnTo>
                <a:lnTo>
                  <a:pt x="1366491" y="1691791"/>
                </a:lnTo>
                <a:lnTo>
                  <a:pt x="1412820" y="1720518"/>
                </a:lnTo>
                <a:lnTo>
                  <a:pt x="1457413" y="1750551"/>
                </a:lnTo>
                <a:lnTo>
                  <a:pt x="1492704" y="1771688"/>
                </a:lnTo>
                <a:lnTo>
                  <a:pt x="1534021" y="1804183"/>
                </a:lnTo>
                <a:lnTo>
                  <a:pt x="1573799" y="1837834"/>
                </a:lnTo>
                <a:lnTo>
                  <a:pt x="1612104" y="1872593"/>
                </a:lnTo>
                <a:lnTo>
                  <a:pt x="1649002" y="1908409"/>
                </a:lnTo>
                <a:lnTo>
                  <a:pt x="1692190" y="1955385"/>
                </a:lnTo>
                <a:lnTo>
                  <a:pt x="1718606" y="1983193"/>
                </a:lnTo>
                <a:lnTo>
                  <a:pt x="1771910" y="1943129"/>
                </a:lnTo>
                <a:lnTo>
                  <a:pt x="1777121" y="1955100"/>
                </a:lnTo>
                <a:lnTo>
                  <a:pt x="1792275" y="1991371"/>
                </a:lnTo>
                <a:lnTo>
                  <a:pt x="1814537" y="2038188"/>
                </a:lnTo>
                <a:lnTo>
                  <a:pt x="1828601" y="2075280"/>
                </a:lnTo>
                <a:lnTo>
                  <a:pt x="1849680" y="2122985"/>
                </a:lnTo>
                <a:lnTo>
                  <a:pt x="1862470" y="2161034"/>
                </a:lnTo>
                <a:lnTo>
                  <a:pt x="1882185" y="2209765"/>
                </a:lnTo>
                <a:lnTo>
                  <a:pt x="1893520" y="2248907"/>
                </a:lnTo>
                <a:lnTo>
                  <a:pt x="1911689" y="2298800"/>
                </a:lnTo>
                <a:lnTo>
                  <a:pt x="1929017" y="2349325"/>
                </a:lnTo>
                <a:lnTo>
                  <a:pt x="1945459" y="2400516"/>
                </a:lnTo>
                <a:lnTo>
                  <a:pt x="1960968" y="2452408"/>
                </a:lnTo>
                <a:lnTo>
                  <a:pt x="1965401" y="2464964"/>
                </a:lnTo>
                <a:close/>
              </a:path>
              <a:path w="2654300" h="3622040">
                <a:moveTo>
                  <a:pt x="2378921" y="3615786"/>
                </a:moveTo>
                <a:lnTo>
                  <a:pt x="2307954" y="3621463"/>
                </a:lnTo>
                <a:lnTo>
                  <a:pt x="2294119" y="3600087"/>
                </a:lnTo>
                <a:lnTo>
                  <a:pt x="2269895" y="3554745"/>
                </a:lnTo>
                <a:lnTo>
                  <a:pt x="2246015" y="3509144"/>
                </a:lnTo>
                <a:lnTo>
                  <a:pt x="2233754" y="3486585"/>
                </a:lnTo>
                <a:lnTo>
                  <a:pt x="2228579" y="3474587"/>
                </a:lnTo>
                <a:lnTo>
                  <a:pt x="2222608" y="3463188"/>
                </a:lnTo>
                <a:lnTo>
                  <a:pt x="2215587" y="3452578"/>
                </a:lnTo>
                <a:lnTo>
                  <a:pt x="2209351" y="3441377"/>
                </a:lnTo>
                <a:lnTo>
                  <a:pt x="2197889" y="3418218"/>
                </a:lnTo>
                <a:lnTo>
                  <a:pt x="2188255" y="3393684"/>
                </a:lnTo>
                <a:lnTo>
                  <a:pt x="2179873" y="3368210"/>
                </a:lnTo>
                <a:lnTo>
                  <a:pt x="2165526" y="3331331"/>
                </a:lnTo>
                <a:lnTo>
                  <a:pt x="2152858" y="3293191"/>
                </a:lnTo>
                <a:lnTo>
                  <a:pt x="2140574" y="3254762"/>
                </a:lnTo>
                <a:lnTo>
                  <a:pt x="2127380" y="3217017"/>
                </a:lnTo>
                <a:lnTo>
                  <a:pt x="2107835" y="3168158"/>
                </a:lnTo>
                <a:lnTo>
                  <a:pt x="2091344" y="3117004"/>
                </a:lnTo>
                <a:lnTo>
                  <a:pt x="2076105" y="3064909"/>
                </a:lnTo>
                <a:lnTo>
                  <a:pt x="2060314" y="3013228"/>
                </a:lnTo>
                <a:lnTo>
                  <a:pt x="2017683" y="2886398"/>
                </a:lnTo>
                <a:lnTo>
                  <a:pt x="1961645" y="2817306"/>
                </a:lnTo>
                <a:lnTo>
                  <a:pt x="1937014" y="2788157"/>
                </a:lnTo>
                <a:lnTo>
                  <a:pt x="1903541" y="2749766"/>
                </a:lnTo>
                <a:lnTo>
                  <a:pt x="1876467" y="2722454"/>
                </a:lnTo>
                <a:lnTo>
                  <a:pt x="1848141" y="2696082"/>
                </a:lnTo>
                <a:lnTo>
                  <a:pt x="1810914" y="2660513"/>
                </a:lnTo>
                <a:lnTo>
                  <a:pt x="1780025" y="2636067"/>
                </a:lnTo>
                <a:lnTo>
                  <a:pt x="1740195" y="2602455"/>
                </a:lnTo>
                <a:lnTo>
                  <a:pt x="1706664" y="2579996"/>
                </a:lnTo>
                <a:lnTo>
                  <a:pt x="1664151" y="2548400"/>
                </a:lnTo>
                <a:lnTo>
                  <a:pt x="1620266" y="2517834"/>
                </a:lnTo>
                <a:lnTo>
                  <a:pt x="1582621" y="2498467"/>
                </a:lnTo>
                <a:lnTo>
                  <a:pt x="1535934" y="2470008"/>
                </a:lnTo>
                <a:lnTo>
                  <a:pt x="1487816" y="2442625"/>
                </a:lnTo>
                <a:lnTo>
                  <a:pt x="1438247" y="2416332"/>
                </a:lnTo>
                <a:lnTo>
                  <a:pt x="1387207" y="2391145"/>
                </a:lnTo>
                <a:lnTo>
                  <a:pt x="1334676" y="2367079"/>
                </a:lnTo>
                <a:lnTo>
                  <a:pt x="1280633" y="2344148"/>
                </a:lnTo>
                <a:lnTo>
                  <a:pt x="1217430" y="2312216"/>
                </a:lnTo>
                <a:lnTo>
                  <a:pt x="1160305" y="2291602"/>
                </a:lnTo>
                <a:lnTo>
                  <a:pt x="1108004" y="2267363"/>
                </a:lnTo>
                <a:lnTo>
                  <a:pt x="974588" y="2224654"/>
                </a:lnTo>
                <a:lnTo>
                  <a:pt x="929802" y="2210653"/>
                </a:lnTo>
                <a:lnTo>
                  <a:pt x="884604" y="2196963"/>
                </a:lnTo>
                <a:lnTo>
                  <a:pt x="838839" y="2183699"/>
                </a:lnTo>
                <a:lnTo>
                  <a:pt x="792353" y="2170976"/>
                </a:lnTo>
                <a:lnTo>
                  <a:pt x="744994" y="2158909"/>
                </a:lnTo>
                <a:lnTo>
                  <a:pt x="677972" y="2145734"/>
                </a:lnTo>
                <a:lnTo>
                  <a:pt x="634388" y="2130830"/>
                </a:lnTo>
                <a:lnTo>
                  <a:pt x="611282" y="2116422"/>
                </a:lnTo>
                <a:lnTo>
                  <a:pt x="621834" y="2108491"/>
                </a:lnTo>
                <a:lnTo>
                  <a:pt x="643904" y="2107791"/>
                </a:lnTo>
                <a:lnTo>
                  <a:pt x="683427" y="2109860"/>
                </a:lnTo>
                <a:lnTo>
                  <a:pt x="751931" y="2121921"/>
                </a:lnTo>
                <a:lnTo>
                  <a:pt x="791436" y="2124003"/>
                </a:lnTo>
                <a:lnTo>
                  <a:pt x="980340" y="2172669"/>
                </a:lnTo>
                <a:lnTo>
                  <a:pt x="1027255" y="2185069"/>
                </a:lnTo>
                <a:lnTo>
                  <a:pt x="1081516" y="2207836"/>
                </a:lnTo>
                <a:lnTo>
                  <a:pt x="1127781" y="2220725"/>
                </a:lnTo>
                <a:lnTo>
                  <a:pt x="1181230" y="2244101"/>
                </a:lnTo>
                <a:lnTo>
                  <a:pt x="1226524" y="2257720"/>
                </a:lnTo>
                <a:lnTo>
                  <a:pt x="1278841" y="2281946"/>
                </a:lnTo>
                <a:lnTo>
                  <a:pt x="1322842" y="2296537"/>
                </a:lnTo>
                <a:lnTo>
                  <a:pt x="1373706" y="2321856"/>
                </a:lnTo>
                <a:lnTo>
                  <a:pt x="1423723" y="2347812"/>
                </a:lnTo>
                <a:lnTo>
                  <a:pt x="1465182" y="2364313"/>
                </a:lnTo>
                <a:lnTo>
                  <a:pt x="1513264" y="2391724"/>
                </a:lnTo>
                <a:lnTo>
                  <a:pt x="1552627" y="2409800"/>
                </a:lnTo>
                <a:lnTo>
                  <a:pt x="1598452" y="2438906"/>
                </a:lnTo>
                <a:lnTo>
                  <a:pt x="1635398" y="2458799"/>
                </a:lnTo>
                <a:lnTo>
                  <a:pt x="1678646" y="2489843"/>
                </a:lnTo>
                <a:lnTo>
                  <a:pt x="1712853" y="2511794"/>
                </a:lnTo>
                <a:lnTo>
                  <a:pt x="1755578" y="2543231"/>
                </a:lnTo>
                <a:lnTo>
                  <a:pt x="1797831" y="2575023"/>
                </a:lnTo>
                <a:lnTo>
                  <a:pt x="1846324" y="2618012"/>
                </a:lnTo>
                <a:lnTo>
                  <a:pt x="1884880" y="2652581"/>
                </a:lnTo>
                <a:lnTo>
                  <a:pt x="1912583" y="2679421"/>
                </a:lnTo>
                <a:lnTo>
                  <a:pt x="1947508" y="2716721"/>
                </a:lnTo>
                <a:lnTo>
                  <a:pt x="1959000" y="2723970"/>
                </a:lnTo>
                <a:lnTo>
                  <a:pt x="2028083" y="2672047"/>
                </a:lnTo>
                <a:lnTo>
                  <a:pt x="2035666" y="2698123"/>
                </a:lnTo>
                <a:lnTo>
                  <a:pt x="2052721" y="2764740"/>
                </a:lnTo>
                <a:lnTo>
                  <a:pt x="2070551" y="2830775"/>
                </a:lnTo>
                <a:lnTo>
                  <a:pt x="2089612" y="2895885"/>
                </a:lnTo>
                <a:lnTo>
                  <a:pt x="2110358" y="2959728"/>
                </a:lnTo>
                <a:lnTo>
                  <a:pt x="2125617" y="3011809"/>
                </a:lnTo>
                <a:lnTo>
                  <a:pt x="2135843" y="3051784"/>
                </a:lnTo>
                <a:lnTo>
                  <a:pt x="2149123" y="3089464"/>
                </a:lnTo>
                <a:lnTo>
                  <a:pt x="2158283" y="3114354"/>
                </a:lnTo>
                <a:lnTo>
                  <a:pt x="2216303" y="3070747"/>
                </a:lnTo>
                <a:lnTo>
                  <a:pt x="2217992" y="3117139"/>
                </a:lnTo>
                <a:lnTo>
                  <a:pt x="2220232" y="3163117"/>
                </a:lnTo>
                <a:lnTo>
                  <a:pt x="2219860" y="3179283"/>
                </a:lnTo>
                <a:lnTo>
                  <a:pt x="2411295" y="3035400"/>
                </a:lnTo>
                <a:lnTo>
                  <a:pt x="2364558" y="3086415"/>
                </a:lnTo>
                <a:lnTo>
                  <a:pt x="2322527" y="3165668"/>
                </a:lnTo>
                <a:lnTo>
                  <a:pt x="2287019" y="3224130"/>
                </a:lnTo>
                <a:lnTo>
                  <a:pt x="2258462" y="3261481"/>
                </a:lnTo>
                <a:lnTo>
                  <a:pt x="2248560" y="3300698"/>
                </a:lnTo>
                <a:lnTo>
                  <a:pt x="2246124" y="3334303"/>
                </a:lnTo>
                <a:lnTo>
                  <a:pt x="2246960" y="3349561"/>
                </a:lnTo>
                <a:lnTo>
                  <a:pt x="2261556" y="3386253"/>
                </a:lnTo>
                <a:lnTo>
                  <a:pt x="2283050" y="3433646"/>
                </a:lnTo>
                <a:lnTo>
                  <a:pt x="2304582" y="3481012"/>
                </a:lnTo>
                <a:lnTo>
                  <a:pt x="2334551" y="3537923"/>
                </a:lnTo>
                <a:lnTo>
                  <a:pt x="2366097" y="3593650"/>
                </a:lnTo>
                <a:lnTo>
                  <a:pt x="2378921" y="3615786"/>
                </a:lnTo>
                <a:close/>
              </a:path>
              <a:path w="2654300" h="3622040">
                <a:moveTo>
                  <a:pt x="2216303" y="3070747"/>
                </a:moveTo>
                <a:lnTo>
                  <a:pt x="2158837" y="3113938"/>
                </a:lnTo>
                <a:lnTo>
                  <a:pt x="2158536" y="3098277"/>
                </a:lnTo>
                <a:lnTo>
                  <a:pt x="2161769" y="3079960"/>
                </a:lnTo>
                <a:lnTo>
                  <a:pt x="2159799" y="3049666"/>
                </a:lnTo>
                <a:lnTo>
                  <a:pt x="2159698" y="3002080"/>
                </a:lnTo>
                <a:lnTo>
                  <a:pt x="2160733" y="2953641"/>
                </a:lnTo>
                <a:lnTo>
                  <a:pt x="2162854" y="2904385"/>
                </a:lnTo>
                <a:lnTo>
                  <a:pt x="2166015" y="2854347"/>
                </a:lnTo>
                <a:lnTo>
                  <a:pt x="2170168" y="2803564"/>
                </a:lnTo>
                <a:lnTo>
                  <a:pt x="2175265" y="2752072"/>
                </a:lnTo>
                <a:lnTo>
                  <a:pt x="2181258" y="2699906"/>
                </a:lnTo>
                <a:lnTo>
                  <a:pt x="2188099" y="2647103"/>
                </a:lnTo>
                <a:lnTo>
                  <a:pt x="2195740" y="2593697"/>
                </a:lnTo>
                <a:lnTo>
                  <a:pt x="2211765" y="2549879"/>
                </a:lnTo>
                <a:lnTo>
                  <a:pt x="2220865" y="2495378"/>
                </a:lnTo>
                <a:lnTo>
                  <a:pt x="2238252" y="2450535"/>
                </a:lnTo>
                <a:lnTo>
                  <a:pt x="2248618" y="2395082"/>
                </a:lnTo>
                <a:lnTo>
                  <a:pt x="2267176" y="2349360"/>
                </a:lnTo>
                <a:lnTo>
                  <a:pt x="2278618" y="2293098"/>
                </a:lnTo>
                <a:lnTo>
                  <a:pt x="2318112" y="2199865"/>
                </a:lnTo>
                <a:lnTo>
                  <a:pt x="2335272" y="2171081"/>
                </a:lnTo>
                <a:lnTo>
                  <a:pt x="2356189" y="2123585"/>
                </a:lnTo>
                <a:lnTo>
                  <a:pt x="2377224" y="2060113"/>
                </a:lnTo>
                <a:lnTo>
                  <a:pt x="2409998" y="2003706"/>
                </a:lnTo>
                <a:lnTo>
                  <a:pt x="2435610" y="1936794"/>
                </a:lnTo>
                <a:lnTo>
                  <a:pt x="2465680" y="1882419"/>
                </a:lnTo>
                <a:lnTo>
                  <a:pt x="2488939" y="1833163"/>
                </a:lnTo>
                <a:lnTo>
                  <a:pt x="2501746" y="1791763"/>
                </a:lnTo>
                <a:lnTo>
                  <a:pt x="2537235" y="1765089"/>
                </a:lnTo>
                <a:lnTo>
                  <a:pt x="2551597" y="1770181"/>
                </a:lnTo>
                <a:lnTo>
                  <a:pt x="2561730" y="1778453"/>
                </a:lnTo>
                <a:lnTo>
                  <a:pt x="2567085" y="1790315"/>
                </a:lnTo>
                <a:lnTo>
                  <a:pt x="2576153" y="1815274"/>
                </a:lnTo>
                <a:lnTo>
                  <a:pt x="2589879" y="1852619"/>
                </a:lnTo>
                <a:lnTo>
                  <a:pt x="2525047" y="1901347"/>
                </a:lnTo>
                <a:lnTo>
                  <a:pt x="2506084" y="1931487"/>
                </a:lnTo>
                <a:lnTo>
                  <a:pt x="2472740" y="1988323"/>
                </a:lnTo>
                <a:lnTo>
                  <a:pt x="2450870" y="2052422"/>
                </a:lnTo>
                <a:lnTo>
                  <a:pt x="2424600" y="2103941"/>
                </a:lnTo>
                <a:lnTo>
                  <a:pt x="2401196" y="2153306"/>
                </a:lnTo>
                <a:lnTo>
                  <a:pt x="2380295" y="2200790"/>
                </a:lnTo>
                <a:lnTo>
                  <a:pt x="2361535" y="2246665"/>
                </a:lnTo>
                <a:lnTo>
                  <a:pt x="2344552" y="2291203"/>
                </a:lnTo>
                <a:lnTo>
                  <a:pt x="2328984" y="2334679"/>
                </a:lnTo>
                <a:lnTo>
                  <a:pt x="2314467" y="2377364"/>
                </a:lnTo>
                <a:lnTo>
                  <a:pt x="2287136" y="2461455"/>
                </a:lnTo>
                <a:lnTo>
                  <a:pt x="2281226" y="2513559"/>
                </a:lnTo>
                <a:lnTo>
                  <a:pt x="2267286" y="2555811"/>
                </a:lnTo>
                <a:lnTo>
                  <a:pt x="2258682" y="2594052"/>
                </a:lnTo>
                <a:lnTo>
                  <a:pt x="2246844" y="2634724"/>
                </a:lnTo>
                <a:lnTo>
                  <a:pt x="2240615" y="2687068"/>
                </a:lnTo>
                <a:lnTo>
                  <a:pt x="2233576" y="2740019"/>
                </a:lnTo>
                <a:lnTo>
                  <a:pt x="2226942" y="2792667"/>
                </a:lnTo>
                <a:lnTo>
                  <a:pt x="2221925" y="2844100"/>
                </a:lnTo>
                <a:lnTo>
                  <a:pt x="2219738" y="2893405"/>
                </a:lnTo>
                <a:lnTo>
                  <a:pt x="2213965" y="2929518"/>
                </a:lnTo>
                <a:lnTo>
                  <a:pt x="2216074" y="2991482"/>
                </a:lnTo>
                <a:lnTo>
                  <a:pt x="2215740" y="3055283"/>
                </a:lnTo>
                <a:lnTo>
                  <a:pt x="2216303" y="3070747"/>
                </a:lnTo>
                <a:close/>
              </a:path>
              <a:path w="2654300" h="3622040">
                <a:moveTo>
                  <a:pt x="2411295" y="3035400"/>
                </a:moveTo>
                <a:lnTo>
                  <a:pt x="2230302" y="3171435"/>
                </a:lnTo>
                <a:lnTo>
                  <a:pt x="2250504" y="3140364"/>
                </a:lnTo>
                <a:lnTo>
                  <a:pt x="2282858" y="3100159"/>
                </a:lnTo>
                <a:lnTo>
                  <a:pt x="2314494" y="3044607"/>
                </a:lnTo>
                <a:lnTo>
                  <a:pt x="2355434" y="2997949"/>
                </a:lnTo>
                <a:lnTo>
                  <a:pt x="2385178" y="2943819"/>
                </a:lnTo>
                <a:lnTo>
                  <a:pt x="2413748" y="2906459"/>
                </a:lnTo>
                <a:lnTo>
                  <a:pt x="2431004" y="2861715"/>
                </a:lnTo>
                <a:lnTo>
                  <a:pt x="2456059" y="2826996"/>
                </a:lnTo>
                <a:lnTo>
                  <a:pt x="2526759" y="2646760"/>
                </a:lnTo>
                <a:lnTo>
                  <a:pt x="2536880" y="2591491"/>
                </a:lnTo>
                <a:lnTo>
                  <a:pt x="2554593" y="2546404"/>
                </a:lnTo>
                <a:lnTo>
                  <a:pt x="2574505" y="2436115"/>
                </a:lnTo>
                <a:lnTo>
                  <a:pt x="2582265" y="2382620"/>
                </a:lnTo>
                <a:lnTo>
                  <a:pt x="2587427" y="2331079"/>
                </a:lnTo>
                <a:lnTo>
                  <a:pt x="2590259" y="2281289"/>
                </a:lnTo>
                <a:lnTo>
                  <a:pt x="2591027" y="2233050"/>
                </a:lnTo>
                <a:lnTo>
                  <a:pt x="2589997" y="2186162"/>
                </a:lnTo>
                <a:lnTo>
                  <a:pt x="2587437" y="2140425"/>
                </a:lnTo>
                <a:lnTo>
                  <a:pt x="2575983" y="2085485"/>
                </a:lnTo>
                <a:lnTo>
                  <a:pt x="2571163" y="2041446"/>
                </a:lnTo>
                <a:lnTo>
                  <a:pt x="2557983" y="1987803"/>
                </a:lnTo>
                <a:lnTo>
                  <a:pt x="2547815" y="1931896"/>
                </a:lnTo>
                <a:lnTo>
                  <a:pt x="2532810" y="1895513"/>
                </a:lnTo>
                <a:lnTo>
                  <a:pt x="2589879" y="1852619"/>
                </a:lnTo>
                <a:lnTo>
                  <a:pt x="2601580" y="1891486"/>
                </a:lnTo>
                <a:lnTo>
                  <a:pt x="2615231" y="1944776"/>
                </a:lnTo>
                <a:lnTo>
                  <a:pt x="2628611" y="1998268"/>
                </a:lnTo>
                <a:lnTo>
                  <a:pt x="2633887" y="2041964"/>
                </a:lnTo>
                <a:lnTo>
                  <a:pt x="2646113" y="2096324"/>
                </a:lnTo>
                <a:lnTo>
                  <a:pt x="2649824" y="2141196"/>
                </a:lnTo>
                <a:lnTo>
                  <a:pt x="2652446" y="2186887"/>
                </a:lnTo>
                <a:lnTo>
                  <a:pt x="2653773" y="2233552"/>
                </a:lnTo>
                <a:lnTo>
                  <a:pt x="2653600" y="2281343"/>
                </a:lnTo>
                <a:lnTo>
                  <a:pt x="2651722" y="2330416"/>
                </a:lnTo>
                <a:lnTo>
                  <a:pt x="2647935" y="2380924"/>
                </a:lnTo>
                <a:lnTo>
                  <a:pt x="2634403" y="2422870"/>
                </a:lnTo>
                <a:lnTo>
                  <a:pt x="2626181" y="2476711"/>
                </a:lnTo>
                <a:lnTo>
                  <a:pt x="2620882" y="2544242"/>
                </a:lnTo>
                <a:lnTo>
                  <a:pt x="2604548" y="2588294"/>
                </a:lnTo>
                <a:lnTo>
                  <a:pt x="2596830" y="2641756"/>
                </a:lnTo>
                <a:lnTo>
                  <a:pt x="2579230" y="2686759"/>
                </a:lnTo>
                <a:lnTo>
                  <a:pt x="2563769" y="2746041"/>
                </a:lnTo>
                <a:lnTo>
                  <a:pt x="2547034" y="2774506"/>
                </a:lnTo>
                <a:lnTo>
                  <a:pt x="2531843" y="2801811"/>
                </a:lnTo>
                <a:lnTo>
                  <a:pt x="2524312" y="2839246"/>
                </a:lnTo>
                <a:lnTo>
                  <a:pt x="2507669" y="2867642"/>
                </a:lnTo>
                <a:lnTo>
                  <a:pt x="2488032" y="2898288"/>
                </a:lnTo>
                <a:lnTo>
                  <a:pt x="2463889" y="2932322"/>
                </a:lnTo>
                <a:lnTo>
                  <a:pt x="2441357" y="2981031"/>
                </a:lnTo>
                <a:lnTo>
                  <a:pt x="2411295" y="3035400"/>
                </a:lnTo>
                <a:close/>
              </a:path>
              <a:path w="2654300" h="3622040">
                <a:moveTo>
                  <a:pt x="1343837" y="2979795"/>
                </a:moveTo>
                <a:lnTo>
                  <a:pt x="1330757" y="2989626"/>
                </a:lnTo>
                <a:lnTo>
                  <a:pt x="1330060" y="2974262"/>
                </a:lnTo>
                <a:lnTo>
                  <a:pt x="1343837" y="2979795"/>
                </a:lnTo>
                <a:close/>
              </a:path>
              <a:path w="2654300" h="3622040">
                <a:moveTo>
                  <a:pt x="2265247" y="3621787"/>
                </a:moveTo>
                <a:lnTo>
                  <a:pt x="1696622" y="3620212"/>
                </a:lnTo>
                <a:lnTo>
                  <a:pt x="1642440" y="3565612"/>
                </a:lnTo>
                <a:lnTo>
                  <a:pt x="1615591" y="3538131"/>
                </a:lnTo>
                <a:lnTo>
                  <a:pt x="1582403" y="3499526"/>
                </a:lnTo>
                <a:lnTo>
                  <a:pt x="1550332" y="3460081"/>
                </a:lnTo>
                <a:lnTo>
                  <a:pt x="1511574" y="3409776"/>
                </a:lnTo>
                <a:lnTo>
                  <a:pt x="1474138" y="3358477"/>
                </a:lnTo>
                <a:lnTo>
                  <a:pt x="1430859" y="3295682"/>
                </a:lnTo>
                <a:lnTo>
                  <a:pt x="1404534" y="3251919"/>
                </a:lnTo>
                <a:lnTo>
                  <a:pt x="1372179" y="3196802"/>
                </a:lnTo>
                <a:lnTo>
                  <a:pt x="1348958" y="3150705"/>
                </a:lnTo>
                <a:lnTo>
                  <a:pt x="1334779" y="3113700"/>
                </a:lnTo>
                <a:lnTo>
                  <a:pt x="1321917" y="3075706"/>
                </a:lnTo>
                <a:lnTo>
                  <a:pt x="1315023" y="3017339"/>
                </a:lnTo>
                <a:lnTo>
                  <a:pt x="1320804" y="2997106"/>
                </a:lnTo>
                <a:lnTo>
                  <a:pt x="1351427" y="2974090"/>
                </a:lnTo>
                <a:lnTo>
                  <a:pt x="1370079" y="2975958"/>
                </a:lnTo>
                <a:lnTo>
                  <a:pt x="1387667" y="2978626"/>
                </a:lnTo>
                <a:lnTo>
                  <a:pt x="1422363" y="3000210"/>
                </a:lnTo>
                <a:lnTo>
                  <a:pt x="1444249" y="3015536"/>
                </a:lnTo>
                <a:lnTo>
                  <a:pt x="1386366" y="3059040"/>
                </a:lnTo>
                <a:lnTo>
                  <a:pt x="1388712" y="3073165"/>
                </a:lnTo>
                <a:lnTo>
                  <a:pt x="1404492" y="3108966"/>
                </a:lnTo>
                <a:lnTo>
                  <a:pt x="1427158" y="3155479"/>
                </a:lnTo>
                <a:lnTo>
                  <a:pt x="1457789" y="3211893"/>
                </a:lnTo>
                <a:lnTo>
                  <a:pt x="1484348" y="3255480"/>
                </a:lnTo>
                <a:lnTo>
                  <a:pt x="1505055" y="3287578"/>
                </a:lnTo>
                <a:lnTo>
                  <a:pt x="1542622" y="3338779"/>
                </a:lnTo>
                <a:lnTo>
                  <a:pt x="1589236" y="3399066"/>
                </a:lnTo>
                <a:lnTo>
                  <a:pt x="1621262" y="3438545"/>
                </a:lnTo>
                <a:lnTo>
                  <a:pt x="1661807" y="3487507"/>
                </a:lnTo>
                <a:lnTo>
                  <a:pt x="1688207" y="3515327"/>
                </a:lnTo>
                <a:lnTo>
                  <a:pt x="1723580" y="3552289"/>
                </a:lnTo>
                <a:lnTo>
                  <a:pt x="1760525" y="3588070"/>
                </a:lnTo>
                <a:lnTo>
                  <a:pt x="1791208" y="3612670"/>
                </a:lnTo>
                <a:lnTo>
                  <a:pt x="2172001" y="3612435"/>
                </a:lnTo>
                <a:lnTo>
                  <a:pt x="2223475" y="3573747"/>
                </a:lnTo>
                <a:lnTo>
                  <a:pt x="2256959" y="3612129"/>
                </a:lnTo>
                <a:lnTo>
                  <a:pt x="2265247" y="3621787"/>
                </a:lnTo>
                <a:close/>
              </a:path>
              <a:path w="2654300" h="3622040">
                <a:moveTo>
                  <a:pt x="2223475" y="3573747"/>
                </a:moveTo>
                <a:lnTo>
                  <a:pt x="2172001" y="3612435"/>
                </a:lnTo>
                <a:lnTo>
                  <a:pt x="2120773" y="3555615"/>
                </a:lnTo>
                <a:lnTo>
                  <a:pt x="2085472" y="3518598"/>
                </a:lnTo>
                <a:lnTo>
                  <a:pt x="2041679" y="3472077"/>
                </a:lnTo>
                <a:lnTo>
                  <a:pt x="2011994" y="3446726"/>
                </a:lnTo>
                <a:lnTo>
                  <a:pt x="1973237" y="3412307"/>
                </a:lnTo>
                <a:lnTo>
                  <a:pt x="1940377" y="3389343"/>
                </a:lnTo>
                <a:lnTo>
                  <a:pt x="1897863" y="3357748"/>
                </a:lnTo>
                <a:lnTo>
                  <a:pt x="1860666" y="3338044"/>
                </a:lnTo>
                <a:lnTo>
                  <a:pt x="1813233" y="3310146"/>
                </a:lnTo>
                <a:lnTo>
                  <a:pt x="1755274" y="3274272"/>
                </a:lnTo>
                <a:lnTo>
                  <a:pt x="1705605" y="3248055"/>
                </a:lnTo>
                <a:lnTo>
                  <a:pt x="1656665" y="3221289"/>
                </a:lnTo>
                <a:lnTo>
                  <a:pt x="1608659" y="3193822"/>
                </a:lnTo>
                <a:lnTo>
                  <a:pt x="1561789" y="3165501"/>
                </a:lnTo>
                <a:lnTo>
                  <a:pt x="1523889" y="3146325"/>
                </a:lnTo>
                <a:lnTo>
                  <a:pt x="1479902" y="3115836"/>
                </a:lnTo>
                <a:lnTo>
                  <a:pt x="1445292" y="3094188"/>
                </a:lnTo>
                <a:lnTo>
                  <a:pt x="1423017" y="3079155"/>
                </a:lnTo>
                <a:lnTo>
                  <a:pt x="1401515" y="3063542"/>
                </a:lnTo>
                <a:lnTo>
                  <a:pt x="1389078" y="3057002"/>
                </a:lnTo>
                <a:lnTo>
                  <a:pt x="1444249" y="3015536"/>
                </a:lnTo>
                <a:lnTo>
                  <a:pt x="1477077" y="3038523"/>
                </a:lnTo>
                <a:lnTo>
                  <a:pt x="1512625" y="3059467"/>
                </a:lnTo>
                <a:lnTo>
                  <a:pt x="1556195" y="3090268"/>
                </a:lnTo>
                <a:lnTo>
                  <a:pt x="1592845" y="3110384"/>
                </a:lnTo>
                <a:lnTo>
                  <a:pt x="1638154" y="3139879"/>
                </a:lnTo>
                <a:lnTo>
                  <a:pt x="1677179" y="3158209"/>
                </a:lnTo>
                <a:lnTo>
                  <a:pt x="1725500" y="3185440"/>
                </a:lnTo>
                <a:lnTo>
                  <a:pt x="1783435" y="3221332"/>
                </a:lnTo>
                <a:lnTo>
                  <a:pt x="1834769" y="3246298"/>
                </a:lnTo>
                <a:lnTo>
                  <a:pt x="1883010" y="3273589"/>
                </a:lnTo>
                <a:lnTo>
                  <a:pt x="1928475" y="3302966"/>
                </a:lnTo>
                <a:lnTo>
                  <a:pt x="1963852" y="3324038"/>
                </a:lnTo>
                <a:lnTo>
                  <a:pt x="1997089" y="3346719"/>
                </a:lnTo>
                <a:lnTo>
                  <a:pt x="2036132" y="3380923"/>
                </a:lnTo>
                <a:lnTo>
                  <a:pt x="2066039" y="3406106"/>
                </a:lnTo>
                <a:lnTo>
                  <a:pt x="2102387" y="3442336"/>
                </a:lnTo>
                <a:lnTo>
                  <a:pt x="2137864" y="3479220"/>
                </a:lnTo>
                <a:lnTo>
                  <a:pt x="2172787" y="3516520"/>
                </a:lnTo>
                <a:lnTo>
                  <a:pt x="2215104" y="3564151"/>
                </a:lnTo>
                <a:lnTo>
                  <a:pt x="2223475" y="3573747"/>
                </a:lnTo>
                <a:close/>
              </a:path>
              <a:path w="2654300" h="3622040">
                <a:moveTo>
                  <a:pt x="2568738" y="3616103"/>
                </a:moveTo>
                <a:lnTo>
                  <a:pt x="2507202" y="3614692"/>
                </a:lnTo>
                <a:lnTo>
                  <a:pt x="2500173" y="3588201"/>
                </a:lnTo>
                <a:lnTo>
                  <a:pt x="2491016" y="3531534"/>
                </a:lnTo>
                <a:lnTo>
                  <a:pt x="2484209" y="3473102"/>
                </a:lnTo>
                <a:lnTo>
                  <a:pt x="2486320" y="3423853"/>
                </a:lnTo>
                <a:lnTo>
                  <a:pt x="2488656" y="3374436"/>
                </a:lnTo>
                <a:lnTo>
                  <a:pt x="2497785" y="3335800"/>
                </a:lnTo>
                <a:lnTo>
                  <a:pt x="2512645" y="3308744"/>
                </a:lnTo>
                <a:lnTo>
                  <a:pt x="2542180" y="3286545"/>
                </a:lnTo>
                <a:lnTo>
                  <a:pt x="2547477" y="3298451"/>
                </a:lnTo>
                <a:lnTo>
                  <a:pt x="2539730" y="3320161"/>
                </a:lnTo>
                <a:lnTo>
                  <a:pt x="2535169" y="3355364"/>
                </a:lnTo>
                <a:lnTo>
                  <a:pt x="2529723" y="3391231"/>
                </a:lnTo>
                <a:lnTo>
                  <a:pt x="2531650" y="3437445"/>
                </a:lnTo>
                <a:lnTo>
                  <a:pt x="2541577" y="3493533"/>
                </a:lnTo>
                <a:lnTo>
                  <a:pt x="2552499" y="3548872"/>
                </a:lnTo>
                <a:lnTo>
                  <a:pt x="2565045" y="3602992"/>
                </a:lnTo>
                <a:lnTo>
                  <a:pt x="2568738" y="3616103"/>
                </a:lnTo>
                <a:close/>
              </a:path>
            </a:pathLst>
          </a:custGeom>
          <a:solidFill>
            <a:srgbClr val="975B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9" name="object 5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4329" y="461011"/>
            <a:ext cx="5048249" cy="33623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990600" y="76200"/>
                </a:moveTo>
                <a:lnTo>
                  <a:pt x="533400" y="76200"/>
                </a:lnTo>
                <a:lnTo>
                  <a:pt x="533400" y="0"/>
                </a:lnTo>
                <a:lnTo>
                  <a:pt x="990600" y="0"/>
                </a:lnTo>
                <a:lnTo>
                  <a:pt x="990600" y="76200"/>
                </a:lnTo>
                <a:close/>
              </a:path>
              <a:path w="18288000" h="10287000">
                <a:moveTo>
                  <a:pt x="1524000" y="76200"/>
                </a:moveTo>
                <a:lnTo>
                  <a:pt x="1066800" y="76200"/>
                </a:lnTo>
                <a:lnTo>
                  <a:pt x="1066800" y="0"/>
                </a:lnTo>
                <a:lnTo>
                  <a:pt x="1524000" y="0"/>
                </a:lnTo>
                <a:lnTo>
                  <a:pt x="1524000" y="76200"/>
                </a:lnTo>
                <a:close/>
              </a:path>
              <a:path w="18288000" h="10287000">
                <a:moveTo>
                  <a:pt x="2057400" y="76200"/>
                </a:moveTo>
                <a:lnTo>
                  <a:pt x="1600200" y="76200"/>
                </a:lnTo>
                <a:lnTo>
                  <a:pt x="1600200" y="0"/>
                </a:lnTo>
                <a:lnTo>
                  <a:pt x="2057400" y="0"/>
                </a:lnTo>
                <a:lnTo>
                  <a:pt x="2057400" y="76200"/>
                </a:lnTo>
                <a:close/>
              </a:path>
              <a:path w="18288000" h="10287000">
                <a:moveTo>
                  <a:pt x="2590800" y="76200"/>
                </a:moveTo>
                <a:lnTo>
                  <a:pt x="2133600" y="76200"/>
                </a:lnTo>
                <a:lnTo>
                  <a:pt x="2133600" y="0"/>
                </a:lnTo>
                <a:lnTo>
                  <a:pt x="2590800" y="0"/>
                </a:lnTo>
                <a:lnTo>
                  <a:pt x="2590800" y="76200"/>
                </a:lnTo>
                <a:close/>
              </a:path>
              <a:path w="18288000" h="10287000">
                <a:moveTo>
                  <a:pt x="3124200" y="76200"/>
                </a:moveTo>
                <a:lnTo>
                  <a:pt x="2667000" y="76200"/>
                </a:lnTo>
                <a:lnTo>
                  <a:pt x="2667000" y="0"/>
                </a:lnTo>
                <a:lnTo>
                  <a:pt x="3124200" y="0"/>
                </a:lnTo>
                <a:lnTo>
                  <a:pt x="3124200" y="76200"/>
                </a:lnTo>
                <a:close/>
              </a:path>
              <a:path w="18288000" h="10287000">
                <a:moveTo>
                  <a:pt x="3657600" y="76200"/>
                </a:moveTo>
                <a:lnTo>
                  <a:pt x="3200400" y="76200"/>
                </a:lnTo>
                <a:lnTo>
                  <a:pt x="3200400" y="0"/>
                </a:lnTo>
                <a:lnTo>
                  <a:pt x="3657600" y="0"/>
                </a:lnTo>
                <a:lnTo>
                  <a:pt x="3657600" y="76200"/>
                </a:lnTo>
                <a:close/>
              </a:path>
              <a:path w="18288000" h="10287000">
                <a:moveTo>
                  <a:pt x="4191000" y="76200"/>
                </a:moveTo>
                <a:lnTo>
                  <a:pt x="3733800" y="76200"/>
                </a:lnTo>
                <a:lnTo>
                  <a:pt x="3733800" y="0"/>
                </a:lnTo>
                <a:lnTo>
                  <a:pt x="4191000" y="0"/>
                </a:lnTo>
                <a:lnTo>
                  <a:pt x="4191000" y="76200"/>
                </a:lnTo>
                <a:close/>
              </a:path>
              <a:path w="18288000" h="10287000">
                <a:moveTo>
                  <a:pt x="4724400" y="76200"/>
                </a:moveTo>
                <a:lnTo>
                  <a:pt x="4267200" y="76200"/>
                </a:lnTo>
                <a:lnTo>
                  <a:pt x="4267200" y="0"/>
                </a:lnTo>
                <a:lnTo>
                  <a:pt x="4724400" y="0"/>
                </a:lnTo>
                <a:lnTo>
                  <a:pt x="4724400" y="76200"/>
                </a:lnTo>
                <a:close/>
              </a:path>
              <a:path w="18288000" h="10287000">
                <a:moveTo>
                  <a:pt x="5257800" y="76200"/>
                </a:moveTo>
                <a:lnTo>
                  <a:pt x="4800600" y="76200"/>
                </a:lnTo>
                <a:lnTo>
                  <a:pt x="4800600" y="0"/>
                </a:lnTo>
                <a:lnTo>
                  <a:pt x="5257800" y="0"/>
                </a:lnTo>
                <a:lnTo>
                  <a:pt x="5257800" y="76200"/>
                </a:lnTo>
                <a:close/>
              </a:path>
              <a:path w="18288000" h="10287000">
                <a:moveTo>
                  <a:pt x="5791200" y="76200"/>
                </a:moveTo>
                <a:lnTo>
                  <a:pt x="5334000" y="76200"/>
                </a:lnTo>
                <a:lnTo>
                  <a:pt x="5334000" y="0"/>
                </a:lnTo>
                <a:lnTo>
                  <a:pt x="5791200" y="0"/>
                </a:lnTo>
                <a:lnTo>
                  <a:pt x="5791200" y="76200"/>
                </a:lnTo>
                <a:close/>
              </a:path>
              <a:path w="18288000" h="10287000">
                <a:moveTo>
                  <a:pt x="6324600" y="76200"/>
                </a:moveTo>
                <a:lnTo>
                  <a:pt x="5867400" y="76200"/>
                </a:lnTo>
                <a:lnTo>
                  <a:pt x="5867400" y="0"/>
                </a:lnTo>
                <a:lnTo>
                  <a:pt x="6324600" y="0"/>
                </a:lnTo>
                <a:lnTo>
                  <a:pt x="6324600" y="76200"/>
                </a:lnTo>
                <a:close/>
              </a:path>
              <a:path w="18288000" h="10287000">
                <a:moveTo>
                  <a:pt x="6858000" y="76200"/>
                </a:moveTo>
                <a:lnTo>
                  <a:pt x="6400800" y="76200"/>
                </a:lnTo>
                <a:lnTo>
                  <a:pt x="6400800" y="0"/>
                </a:lnTo>
                <a:lnTo>
                  <a:pt x="6858000" y="0"/>
                </a:lnTo>
                <a:lnTo>
                  <a:pt x="6858000" y="76200"/>
                </a:lnTo>
                <a:close/>
              </a:path>
              <a:path w="18288000" h="10287000">
                <a:moveTo>
                  <a:pt x="7391400" y="76200"/>
                </a:moveTo>
                <a:lnTo>
                  <a:pt x="6934200" y="76200"/>
                </a:lnTo>
                <a:lnTo>
                  <a:pt x="6934200" y="0"/>
                </a:lnTo>
                <a:lnTo>
                  <a:pt x="7391400" y="0"/>
                </a:lnTo>
                <a:lnTo>
                  <a:pt x="7391400" y="76200"/>
                </a:lnTo>
                <a:close/>
              </a:path>
              <a:path w="18288000" h="10287000">
                <a:moveTo>
                  <a:pt x="7924800" y="76200"/>
                </a:moveTo>
                <a:lnTo>
                  <a:pt x="7467600" y="76200"/>
                </a:lnTo>
                <a:lnTo>
                  <a:pt x="7467600" y="0"/>
                </a:lnTo>
                <a:lnTo>
                  <a:pt x="7924800" y="0"/>
                </a:lnTo>
                <a:lnTo>
                  <a:pt x="7924800" y="76200"/>
                </a:lnTo>
                <a:close/>
              </a:path>
              <a:path w="18288000" h="10287000">
                <a:moveTo>
                  <a:pt x="8458200" y="76200"/>
                </a:moveTo>
                <a:lnTo>
                  <a:pt x="8001000" y="76200"/>
                </a:lnTo>
                <a:lnTo>
                  <a:pt x="8001000" y="0"/>
                </a:lnTo>
                <a:lnTo>
                  <a:pt x="8458200" y="0"/>
                </a:lnTo>
                <a:lnTo>
                  <a:pt x="8458200" y="76200"/>
                </a:lnTo>
                <a:close/>
              </a:path>
              <a:path w="18288000" h="10287000">
                <a:moveTo>
                  <a:pt x="8991600" y="76200"/>
                </a:moveTo>
                <a:lnTo>
                  <a:pt x="8534400" y="76200"/>
                </a:lnTo>
                <a:lnTo>
                  <a:pt x="8534400" y="0"/>
                </a:lnTo>
                <a:lnTo>
                  <a:pt x="8991600" y="0"/>
                </a:lnTo>
                <a:lnTo>
                  <a:pt x="8991600" y="76200"/>
                </a:lnTo>
                <a:close/>
              </a:path>
              <a:path w="18288000" h="10287000">
                <a:moveTo>
                  <a:pt x="9525001" y="76200"/>
                </a:moveTo>
                <a:lnTo>
                  <a:pt x="9067800" y="76200"/>
                </a:lnTo>
                <a:lnTo>
                  <a:pt x="9067800" y="0"/>
                </a:lnTo>
                <a:lnTo>
                  <a:pt x="9525001" y="0"/>
                </a:lnTo>
                <a:lnTo>
                  <a:pt x="9525001" y="76200"/>
                </a:lnTo>
                <a:close/>
              </a:path>
              <a:path w="18288000" h="10287000">
                <a:moveTo>
                  <a:pt x="10058400" y="76200"/>
                </a:moveTo>
                <a:lnTo>
                  <a:pt x="9601200" y="76200"/>
                </a:lnTo>
                <a:lnTo>
                  <a:pt x="9601200" y="0"/>
                </a:lnTo>
                <a:lnTo>
                  <a:pt x="10058400" y="0"/>
                </a:lnTo>
                <a:lnTo>
                  <a:pt x="10058400" y="76200"/>
                </a:lnTo>
                <a:close/>
              </a:path>
              <a:path w="18288000" h="10287000">
                <a:moveTo>
                  <a:pt x="10591800" y="76200"/>
                </a:moveTo>
                <a:lnTo>
                  <a:pt x="10134600" y="76200"/>
                </a:lnTo>
                <a:lnTo>
                  <a:pt x="10134600" y="0"/>
                </a:lnTo>
                <a:lnTo>
                  <a:pt x="10591800" y="0"/>
                </a:lnTo>
                <a:lnTo>
                  <a:pt x="10591800" y="76200"/>
                </a:lnTo>
                <a:close/>
              </a:path>
              <a:path w="18288000" h="10287000">
                <a:moveTo>
                  <a:pt x="11125200" y="76200"/>
                </a:moveTo>
                <a:lnTo>
                  <a:pt x="10668000" y="76200"/>
                </a:lnTo>
                <a:lnTo>
                  <a:pt x="10668000" y="0"/>
                </a:lnTo>
                <a:lnTo>
                  <a:pt x="11125200" y="0"/>
                </a:lnTo>
                <a:lnTo>
                  <a:pt x="11125200" y="76200"/>
                </a:lnTo>
                <a:close/>
              </a:path>
              <a:path w="18288000" h="10287000">
                <a:moveTo>
                  <a:pt x="11658600" y="76200"/>
                </a:moveTo>
                <a:lnTo>
                  <a:pt x="11201400" y="76200"/>
                </a:lnTo>
                <a:lnTo>
                  <a:pt x="11201400" y="0"/>
                </a:lnTo>
                <a:lnTo>
                  <a:pt x="11658600" y="0"/>
                </a:lnTo>
                <a:lnTo>
                  <a:pt x="11658600" y="76200"/>
                </a:lnTo>
                <a:close/>
              </a:path>
              <a:path w="18288000" h="10287000">
                <a:moveTo>
                  <a:pt x="12192000" y="76200"/>
                </a:moveTo>
                <a:lnTo>
                  <a:pt x="11734800" y="76200"/>
                </a:lnTo>
                <a:lnTo>
                  <a:pt x="11734800" y="0"/>
                </a:lnTo>
                <a:lnTo>
                  <a:pt x="12192000" y="0"/>
                </a:lnTo>
                <a:lnTo>
                  <a:pt x="12192000" y="76200"/>
                </a:lnTo>
                <a:close/>
              </a:path>
              <a:path w="18288000" h="10287000">
                <a:moveTo>
                  <a:pt x="12725400" y="76200"/>
                </a:moveTo>
                <a:lnTo>
                  <a:pt x="12268200" y="76200"/>
                </a:lnTo>
                <a:lnTo>
                  <a:pt x="12268200" y="0"/>
                </a:lnTo>
                <a:lnTo>
                  <a:pt x="12725400" y="0"/>
                </a:lnTo>
                <a:lnTo>
                  <a:pt x="12725400" y="76200"/>
                </a:lnTo>
                <a:close/>
              </a:path>
              <a:path w="18288000" h="10287000">
                <a:moveTo>
                  <a:pt x="13258800" y="76200"/>
                </a:moveTo>
                <a:lnTo>
                  <a:pt x="12801600" y="76200"/>
                </a:lnTo>
                <a:lnTo>
                  <a:pt x="12801600" y="0"/>
                </a:lnTo>
                <a:lnTo>
                  <a:pt x="13258800" y="0"/>
                </a:lnTo>
                <a:lnTo>
                  <a:pt x="13258800" y="76200"/>
                </a:lnTo>
                <a:close/>
              </a:path>
              <a:path w="18288000" h="10287000">
                <a:moveTo>
                  <a:pt x="13792200" y="76200"/>
                </a:moveTo>
                <a:lnTo>
                  <a:pt x="13335000" y="76200"/>
                </a:lnTo>
                <a:lnTo>
                  <a:pt x="13335000" y="0"/>
                </a:lnTo>
                <a:lnTo>
                  <a:pt x="13792200" y="0"/>
                </a:lnTo>
                <a:lnTo>
                  <a:pt x="13792200" y="76200"/>
                </a:lnTo>
                <a:close/>
              </a:path>
              <a:path w="18288000" h="10287000">
                <a:moveTo>
                  <a:pt x="14325600" y="76200"/>
                </a:moveTo>
                <a:lnTo>
                  <a:pt x="13868400" y="76200"/>
                </a:lnTo>
                <a:lnTo>
                  <a:pt x="13868400" y="0"/>
                </a:lnTo>
                <a:lnTo>
                  <a:pt x="14325600" y="0"/>
                </a:lnTo>
                <a:lnTo>
                  <a:pt x="14325600" y="76200"/>
                </a:lnTo>
                <a:close/>
              </a:path>
              <a:path w="18288000" h="10287000">
                <a:moveTo>
                  <a:pt x="14859000" y="76200"/>
                </a:moveTo>
                <a:lnTo>
                  <a:pt x="14401800" y="76200"/>
                </a:lnTo>
                <a:lnTo>
                  <a:pt x="14401800" y="0"/>
                </a:lnTo>
                <a:lnTo>
                  <a:pt x="14859000" y="0"/>
                </a:lnTo>
                <a:lnTo>
                  <a:pt x="14859000" y="76200"/>
                </a:lnTo>
                <a:close/>
              </a:path>
              <a:path w="18288000" h="10287000">
                <a:moveTo>
                  <a:pt x="15392400" y="76200"/>
                </a:moveTo>
                <a:lnTo>
                  <a:pt x="14935200" y="76200"/>
                </a:lnTo>
                <a:lnTo>
                  <a:pt x="14935200" y="0"/>
                </a:lnTo>
                <a:lnTo>
                  <a:pt x="15392400" y="0"/>
                </a:lnTo>
                <a:lnTo>
                  <a:pt x="15392400" y="76200"/>
                </a:lnTo>
                <a:close/>
              </a:path>
              <a:path w="18288000" h="10287000">
                <a:moveTo>
                  <a:pt x="15925800" y="76200"/>
                </a:moveTo>
                <a:lnTo>
                  <a:pt x="15468600" y="76200"/>
                </a:lnTo>
                <a:lnTo>
                  <a:pt x="15468600" y="0"/>
                </a:lnTo>
                <a:lnTo>
                  <a:pt x="15925800" y="0"/>
                </a:lnTo>
                <a:lnTo>
                  <a:pt x="15925800" y="76200"/>
                </a:lnTo>
                <a:close/>
              </a:path>
              <a:path w="18288000" h="10287000">
                <a:moveTo>
                  <a:pt x="16459200" y="76200"/>
                </a:moveTo>
                <a:lnTo>
                  <a:pt x="16002000" y="76200"/>
                </a:lnTo>
                <a:lnTo>
                  <a:pt x="16002000" y="0"/>
                </a:lnTo>
                <a:lnTo>
                  <a:pt x="16459200" y="0"/>
                </a:lnTo>
                <a:lnTo>
                  <a:pt x="16459200" y="76200"/>
                </a:lnTo>
                <a:close/>
              </a:path>
              <a:path w="18288000" h="10287000">
                <a:moveTo>
                  <a:pt x="16992601" y="76200"/>
                </a:moveTo>
                <a:lnTo>
                  <a:pt x="16535400" y="76200"/>
                </a:lnTo>
                <a:lnTo>
                  <a:pt x="16535400" y="0"/>
                </a:lnTo>
                <a:lnTo>
                  <a:pt x="16992601" y="0"/>
                </a:lnTo>
                <a:lnTo>
                  <a:pt x="16992601" y="76200"/>
                </a:lnTo>
                <a:close/>
              </a:path>
              <a:path w="18288000" h="10287000">
                <a:moveTo>
                  <a:pt x="17526001" y="76200"/>
                </a:moveTo>
                <a:lnTo>
                  <a:pt x="17068801" y="76200"/>
                </a:lnTo>
                <a:lnTo>
                  <a:pt x="17068801" y="0"/>
                </a:lnTo>
                <a:lnTo>
                  <a:pt x="17526001" y="0"/>
                </a:lnTo>
                <a:lnTo>
                  <a:pt x="17526001" y="76200"/>
                </a:lnTo>
                <a:close/>
              </a:path>
              <a:path w="18288000" h="10287000">
                <a:moveTo>
                  <a:pt x="18059401" y="76200"/>
                </a:moveTo>
                <a:lnTo>
                  <a:pt x="17602201" y="76200"/>
                </a:lnTo>
                <a:lnTo>
                  <a:pt x="17602201" y="0"/>
                </a:lnTo>
                <a:lnTo>
                  <a:pt x="18059401" y="0"/>
                </a:lnTo>
                <a:lnTo>
                  <a:pt x="18059401" y="76200"/>
                </a:lnTo>
                <a:close/>
              </a:path>
              <a:path w="18288000" h="10287000">
                <a:moveTo>
                  <a:pt x="18211670" y="76200"/>
                </a:moveTo>
                <a:lnTo>
                  <a:pt x="18135601" y="76200"/>
                </a:lnTo>
                <a:lnTo>
                  <a:pt x="18135601" y="0"/>
                </a:lnTo>
                <a:lnTo>
                  <a:pt x="18211670" y="0"/>
                </a:lnTo>
                <a:lnTo>
                  <a:pt x="18211670" y="76200"/>
                </a:lnTo>
                <a:close/>
              </a:path>
              <a:path w="18288000" h="10287000">
                <a:moveTo>
                  <a:pt x="18287871" y="304930"/>
                </a:moveTo>
                <a:lnTo>
                  <a:pt x="18211670" y="304930"/>
                </a:lnTo>
                <a:lnTo>
                  <a:pt x="18211670" y="0"/>
                </a:lnTo>
                <a:lnTo>
                  <a:pt x="18287870" y="0"/>
                </a:lnTo>
                <a:lnTo>
                  <a:pt x="18287871" y="76200"/>
                </a:lnTo>
                <a:lnTo>
                  <a:pt x="18287871" y="304930"/>
                </a:lnTo>
                <a:close/>
              </a:path>
              <a:path w="18288000" h="10287000">
                <a:moveTo>
                  <a:pt x="18287871" y="76200"/>
                </a:moveTo>
                <a:lnTo>
                  <a:pt x="18287870" y="0"/>
                </a:lnTo>
                <a:lnTo>
                  <a:pt x="18287871" y="76200"/>
                </a:lnTo>
                <a:close/>
              </a:path>
              <a:path w="18288000" h="10287000">
                <a:moveTo>
                  <a:pt x="18287871" y="838330"/>
                </a:moveTo>
                <a:lnTo>
                  <a:pt x="18211670" y="838330"/>
                </a:lnTo>
                <a:lnTo>
                  <a:pt x="18211670" y="381130"/>
                </a:lnTo>
                <a:lnTo>
                  <a:pt x="18287871" y="381130"/>
                </a:lnTo>
                <a:lnTo>
                  <a:pt x="18287871" y="838330"/>
                </a:lnTo>
                <a:close/>
              </a:path>
              <a:path w="18288000" h="10287000">
                <a:moveTo>
                  <a:pt x="18287871" y="1371730"/>
                </a:moveTo>
                <a:lnTo>
                  <a:pt x="18211670" y="1371730"/>
                </a:lnTo>
                <a:lnTo>
                  <a:pt x="18211670" y="914530"/>
                </a:lnTo>
                <a:lnTo>
                  <a:pt x="18287871" y="914530"/>
                </a:lnTo>
                <a:lnTo>
                  <a:pt x="18287871" y="1371730"/>
                </a:lnTo>
                <a:close/>
              </a:path>
              <a:path w="18288000" h="10287000">
                <a:moveTo>
                  <a:pt x="18287871" y="1905130"/>
                </a:moveTo>
                <a:lnTo>
                  <a:pt x="18211670" y="1905130"/>
                </a:lnTo>
                <a:lnTo>
                  <a:pt x="18211670" y="1447930"/>
                </a:lnTo>
                <a:lnTo>
                  <a:pt x="18287871" y="1447930"/>
                </a:lnTo>
                <a:lnTo>
                  <a:pt x="18287871" y="1905130"/>
                </a:lnTo>
                <a:close/>
              </a:path>
              <a:path w="18288000" h="10287000">
                <a:moveTo>
                  <a:pt x="18287871" y="2438530"/>
                </a:moveTo>
                <a:lnTo>
                  <a:pt x="18211670" y="2438530"/>
                </a:lnTo>
                <a:lnTo>
                  <a:pt x="18211670" y="1981330"/>
                </a:lnTo>
                <a:lnTo>
                  <a:pt x="18287871" y="1981330"/>
                </a:lnTo>
                <a:lnTo>
                  <a:pt x="18287871" y="2438530"/>
                </a:lnTo>
                <a:close/>
              </a:path>
              <a:path w="18288000" h="10287000">
                <a:moveTo>
                  <a:pt x="18287871" y="2971930"/>
                </a:moveTo>
                <a:lnTo>
                  <a:pt x="18211670" y="2971930"/>
                </a:lnTo>
                <a:lnTo>
                  <a:pt x="18211670" y="2514730"/>
                </a:lnTo>
                <a:lnTo>
                  <a:pt x="18287871" y="2514730"/>
                </a:lnTo>
                <a:lnTo>
                  <a:pt x="18287871" y="2971930"/>
                </a:lnTo>
                <a:close/>
              </a:path>
              <a:path w="18288000" h="10287000">
                <a:moveTo>
                  <a:pt x="18287871" y="3505330"/>
                </a:moveTo>
                <a:lnTo>
                  <a:pt x="18211670" y="3505330"/>
                </a:lnTo>
                <a:lnTo>
                  <a:pt x="18211670" y="3048130"/>
                </a:lnTo>
                <a:lnTo>
                  <a:pt x="18287871" y="3048130"/>
                </a:lnTo>
                <a:lnTo>
                  <a:pt x="18287871" y="3505330"/>
                </a:lnTo>
                <a:close/>
              </a:path>
              <a:path w="18288000" h="10287000">
                <a:moveTo>
                  <a:pt x="18287871" y="4038730"/>
                </a:moveTo>
                <a:lnTo>
                  <a:pt x="18211670" y="4038730"/>
                </a:lnTo>
                <a:lnTo>
                  <a:pt x="18211670" y="3581530"/>
                </a:lnTo>
                <a:lnTo>
                  <a:pt x="18287871" y="3581530"/>
                </a:lnTo>
                <a:lnTo>
                  <a:pt x="18287871" y="4038730"/>
                </a:lnTo>
                <a:close/>
              </a:path>
              <a:path w="18288000" h="10287000">
                <a:moveTo>
                  <a:pt x="18287871" y="4572130"/>
                </a:moveTo>
                <a:lnTo>
                  <a:pt x="18211670" y="4572130"/>
                </a:lnTo>
                <a:lnTo>
                  <a:pt x="18211670" y="4114930"/>
                </a:lnTo>
                <a:lnTo>
                  <a:pt x="18287871" y="4114930"/>
                </a:lnTo>
                <a:lnTo>
                  <a:pt x="18287871" y="4572130"/>
                </a:lnTo>
                <a:close/>
              </a:path>
              <a:path w="18288000" h="10287000">
                <a:moveTo>
                  <a:pt x="18287871" y="5105530"/>
                </a:moveTo>
                <a:lnTo>
                  <a:pt x="18211670" y="5105530"/>
                </a:lnTo>
                <a:lnTo>
                  <a:pt x="18211670" y="4648330"/>
                </a:lnTo>
                <a:lnTo>
                  <a:pt x="18287871" y="4648330"/>
                </a:lnTo>
                <a:lnTo>
                  <a:pt x="18287871" y="5105530"/>
                </a:lnTo>
                <a:close/>
              </a:path>
              <a:path w="18288000" h="10287000">
                <a:moveTo>
                  <a:pt x="18287871" y="5638930"/>
                </a:moveTo>
                <a:lnTo>
                  <a:pt x="18211670" y="5638930"/>
                </a:lnTo>
                <a:lnTo>
                  <a:pt x="18211670" y="5181730"/>
                </a:lnTo>
                <a:lnTo>
                  <a:pt x="18287871" y="5181730"/>
                </a:lnTo>
                <a:lnTo>
                  <a:pt x="18287871" y="5638930"/>
                </a:lnTo>
                <a:close/>
              </a:path>
              <a:path w="18288000" h="10287000">
                <a:moveTo>
                  <a:pt x="18287871" y="6172330"/>
                </a:moveTo>
                <a:lnTo>
                  <a:pt x="18211670" y="6172330"/>
                </a:lnTo>
                <a:lnTo>
                  <a:pt x="18211670" y="5715130"/>
                </a:lnTo>
                <a:lnTo>
                  <a:pt x="18287871" y="5715130"/>
                </a:lnTo>
                <a:lnTo>
                  <a:pt x="18287871" y="6172330"/>
                </a:lnTo>
                <a:close/>
              </a:path>
              <a:path w="18288000" h="10287000">
                <a:moveTo>
                  <a:pt x="18287871" y="6705731"/>
                </a:moveTo>
                <a:lnTo>
                  <a:pt x="18211670" y="6705731"/>
                </a:lnTo>
                <a:lnTo>
                  <a:pt x="18211670" y="6248530"/>
                </a:lnTo>
                <a:lnTo>
                  <a:pt x="18287871" y="6248530"/>
                </a:lnTo>
                <a:lnTo>
                  <a:pt x="18287871" y="6705731"/>
                </a:lnTo>
                <a:close/>
              </a:path>
              <a:path w="18288000" h="10287000">
                <a:moveTo>
                  <a:pt x="18287871" y="7239130"/>
                </a:moveTo>
                <a:lnTo>
                  <a:pt x="18211670" y="7239130"/>
                </a:lnTo>
                <a:lnTo>
                  <a:pt x="18211670" y="6781930"/>
                </a:lnTo>
                <a:lnTo>
                  <a:pt x="18287871" y="6781930"/>
                </a:lnTo>
                <a:lnTo>
                  <a:pt x="18287871" y="7239130"/>
                </a:lnTo>
                <a:close/>
              </a:path>
              <a:path w="18288000" h="10287000">
                <a:moveTo>
                  <a:pt x="18287871" y="7772530"/>
                </a:moveTo>
                <a:lnTo>
                  <a:pt x="18211670" y="7772530"/>
                </a:lnTo>
                <a:lnTo>
                  <a:pt x="18211670" y="7315330"/>
                </a:lnTo>
                <a:lnTo>
                  <a:pt x="18287871" y="7315330"/>
                </a:lnTo>
                <a:lnTo>
                  <a:pt x="18287871" y="7772530"/>
                </a:lnTo>
                <a:close/>
              </a:path>
              <a:path w="18288000" h="10287000">
                <a:moveTo>
                  <a:pt x="18287871" y="8305930"/>
                </a:moveTo>
                <a:lnTo>
                  <a:pt x="18211670" y="8305930"/>
                </a:lnTo>
                <a:lnTo>
                  <a:pt x="18211670" y="7848730"/>
                </a:lnTo>
                <a:lnTo>
                  <a:pt x="18287871" y="7848730"/>
                </a:lnTo>
                <a:lnTo>
                  <a:pt x="18287871" y="8305930"/>
                </a:lnTo>
                <a:close/>
              </a:path>
              <a:path w="18288000" h="10287000">
                <a:moveTo>
                  <a:pt x="18287871" y="8839330"/>
                </a:moveTo>
                <a:lnTo>
                  <a:pt x="18211670" y="8839330"/>
                </a:lnTo>
                <a:lnTo>
                  <a:pt x="18211670" y="8382130"/>
                </a:lnTo>
                <a:lnTo>
                  <a:pt x="18287871" y="8382130"/>
                </a:lnTo>
                <a:lnTo>
                  <a:pt x="18287871" y="8839330"/>
                </a:lnTo>
                <a:close/>
              </a:path>
              <a:path w="18288000" h="10287000">
                <a:moveTo>
                  <a:pt x="18287871" y="9372730"/>
                </a:moveTo>
                <a:lnTo>
                  <a:pt x="18211670" y="9372730"/>
                </a:lnTo>
                <a:lnTo>
                  <a:pt x="18211670" y="8915530"/>
                </a:lnTo>
                <a:lnTo>
                  <a:pt x="18287871" y="8915530"/>
                </a:lnTo>
                <a:lnTo>
                  <a:pt x="18287871" y="9372730"/>
                </a:lnTo>
                <a:close/>
              </a:path>
              <a:path w="18288000" h="10287000">
                <a:moveTo>
                  <a:pt x="18287871" y="9906130"/>
                </a:moveTo>
                <a:lnTo>
                  <a:pt x="18211670" y="9906130"/>
                </a:lnTo>
                <a:lnTo>
                  <a:pt x="18211670" y="9448930"/>
                </a:lnTo>
                <a:lnTo>
                  <a:pt x="18287871" y="9448930"/>
                </a:lnTo>
                <a:lnTo>
                  <a:pt x="18287871" y="9906130"/>
                </a:lnTo>
                <a:close/>
              </a:path>
              <a:path w="18288000" h="10287000">
                <a:moveTo>
                  <a:pt x="18287871" y="10287000"/>
                </a:moveTo>
                <a:lnTo>
                  <a:pt x="18211670" y="10287000"/>
                </a:lnTo>
                <a:lnTo>
                  <a:pt x="18211670" y="9982330"/>
                </a:lnTo>
                <a:lnTo>
                  <a:pt x="18287871" y="9982330"/>
                </a:lnTo>
                <a:lnTo>
                  <a:pt x="18287871" y="10287000"/>
                </a:lnTo>
                <a:close/>
              </a:path>
              <a:path w="18288000" h="10287000">
                <a:moveTo>
                  <a:pt x="76200" y="10287000"/>
                </a:moveTo>
                <a:lnTo>
                  <a:pt x="0" y="10287000"/>
                </a:lnTo>
                <a:lnTo>
                  <a:pt x="0" y="10261141"/>
                </a:lnTo>
                <a:lnTo>
                  <a:pt x="76200" y="10261141"/>
                </a:lnTo>
                <a:lnTo>
                  <a:pt x="76200" y="10287000"/>
                </a:lnTo>
                <a:close/>
              </a:path>
              <a:path w="18288000" h="10287000">
                <a:moveTo>
                  <a:pt x="76200" y="10184941"/>
                </a:moveTo>
                <a:lnTo>
                  <a:pt x="0" y="10184941"/>
                </a:lnTo>
                <a:lnTo>
                  <a:pt x="0" y="9727741"/>
                </a:lnTo>
                <a:lnTo>
                  <a:pt x="76200" y="9727741"/>
                </a:lnTo>
                <a:lnTo>
                  <a:pt x="76200" y="10184941"/>
                </a:lnTo>
                <a:close/>
              </a:path>
              <a:path w="18288000" h="10287000">
                <a:moveTo>
                  <a:pt x="76200" y="9651541"/>
                </a:moveTo>
                <a:lnTo>
                  <a:pt x="0" y="9651541"/>
                </a:lnTo>
                <a:lnTo>
                  <a:pt x="0" y="9194341"/>
                </a:lnTo>
                <a:lnTo>
                  <a:pt x="76200" y="9194341"/>
                </a:lnTo>
                <a:lnTo>
                  <a:pt x="76200" y="9651541"/>
                </a:lnTo>
                <a:close/>
              </a:path>
              <a:path w="18288000" h="10287000">
                <a:moveTo>
                  <a:pt x="76200" y="9118141"/>
                </a:moveTo>
                <a:lnTo>
                  <a:pt x="0" y="9118141"/>
                </a:lnTo>
                <a:lnTo>
                  <a:pt x="0" y="8660941"/>
                </a:lnTo>
                <a:lnTo>
                  <a:pt x="76200" y="8660941"/>
                </a:lnTo>
                <a:lnTo>
                  <a:pt x="76200" y="9118141"/>
                </a:lnTo>
                <a:close/>
              </a:path>
              <a:path w="18288000" h="10287000">
                <a:moveTo>
                  <a:pt x="76200" y="8584741"/>
                </a:moveTo>
                <a:lnTo>
                  <a:pt x="0" y="8584741"/>
                </a:lnTo>
                <a:lnTo>
                  <a:pt x="0" y="8127541"/>
                </a:lnTo>
                <a:lnTo>
                  <a:pt x="76200" y="8127541"/>
                </a:lnTo>
                <a:lnTo>
                  <a:pt x="76200" y="8584741"/>
                </a:lnTo>
                <a:close/>
              </a:path>
              <a:path w="18288000" h="10287000">
                <a:moveTo>
                  <a:pt x="76200" y="8051341"/>
                </a:moveTo>
                <a:lnTo>
                  <a:pt x="0" y="8051341"/>
                </a:lnTo>
                <a:lnTo>
                  <a:pt x="0" y="7594141"/>
                </a:lnTo>
                <a:lnTo>
                  <a:pt x="76200" y="7594141"/>
                </a:lnTo>
                <a:lnTo>
                  <a:pt x="76200" y="8051341"/>
                </a:lnTo>
                <a:close/>
              </a:path>
              <a:path w="18288000" h="10287000">
                <a:moveTo>
                  <a:pt x="76200" y="7517941"/>
                </a:moveTo>
                <a:lnTo>
                  <a:pt x="0" y="7517941"/>
                </a:lnTo>
                <a:lnTo>
                  <a:pt x="0" y="7060741"/>
                </a:lnTo>
                <a:lnTo>
                  <a:pt x="76200" y="7060741"/>
                </a:lnTo>
                <a:lnTo>
                  <a:pt x="76200" y="7517941"/>
                </a:lnTo>
                <a:close/>
              </a:path>
              <a:path w="18288000" h="10287000">
                <a:moveTo>
                  <a:pt x="76200" y="6984541"/>
                </a:moveTo>
                <a:lnTo>
                  <a:pt x="0" y="6984541"/>
                </a:lnTo>
                <a:lnTo>
                  <a:pt x="0" y="6527341"/>
                </a:lnTo>
                <a:lnTo>
                  <a:pt x="76200" y="6527341"/>
                </a:lnTo>
                <a:lnTo>
                  <a:pt x="76200" y="6984541"/>
                </a:lnTo>
                <a:close/>
              </a:path>
              <a:path w="18288000" h="10287000">
                <a:moveTo>
                  <a:pt x="76200" y="6451141"/>
                </a:moveTo>
                <a:lnTo>
                  <a:pt x="0" y="6451141"/>
                </a:lnTo>
                <a:lnTo>
                  <a:pt x="0" y="5993941"/>
                </a:lnTo>
                <a:lnTo>
                  <a:pt x="76200" y="5993941"/>
                </a:lnTo>
                <a:lnTo>
                  <a:pt x="76200" y="6451141"/>
                </a:lnTo>
                <a:close/>
              </a:path>
              <a:path w="18288000" h="10287000">
                <a:moveTo>
                  <a:pt x="76200" y="5917741"/>
                </a:moveTo>
                <a:lnTo>
                  <a:pt x="0" y="5917741"/>
                </a:lnTo>
                <a:lnTo>
                  <a:pt x="0" y="5460541"/>
                </a:lnTo>
                <a:lnTo>
                  <a:pt x="76200" y="5460541"/>
                </a:lnTo>
                <a:lnTo>
                  <a:pt x="76200" y="5917741"/>
                </a:lnTo>
                <a:close/>
              </a:path>
              <a:path w="18288000" h="10287000">
                <a:moveTo>
                  <a:pt x="76200" y="5384341"/>
                </a:moveTo>
                <a:lnTo>
                  <a:pt x="0" y="5384341"/>
                </a:lnTo>
                <a:lnTo>
                  <a:pt x="0" y="4927141"/>
                </a:lnTo>
                <a:lnTo>
                  <a:pt x="76200" y="4927141"/>
                </a:lnTo>
                <a:lnTo>
                  <a:pt x="76200" y="5384341"/>
                </a:lnTo>
                <a:close/>
              </a:path>
              <a:path w="18288000" h="10287000">
                <a:moveTo>
                  <a:pt x="76200" y="4850941"/>
                </a:moveTo>
                <a:lnTo>
                  <a:pt x="0" y="4850941"/>
                </a:lnTo>
                <a:lnTo>
                  <a:pt x="0" y="4393741"/>
                </a:lnTo>
                <a:lnTo>
                  <a:pt x="76200" y="4393741"/>
                </a:lnTo>
                <a:lnTo>
                  <a:pt x="76200" y="4850941"/>
                </a:lnTo>
                <a:close/>
              </a:path>
              <a:path w="18288000" h="10287000">
                <a:moveTo>
                  <a:pt x="76200" y="4317540"/>
                </a:moveTo>
                <a:lnTo>
                  <a:pt x="0" y="4317540"/>
                </a:lnTo>
                <a:lnTo>
                  <a:pt x="0" y="3860341"/>
                </a:lnTo>
                <a:lnTo>
                  <a:pt x="76200" y="3860341"/>
                </a:lnTo>
                <a:lnTo>
                  <a:pt x="76200" y="4317540"/>
                </a:lnTo>
                <a:close/>
              </a:path>
              <a:path w="18288000" h="10287000">
                <a:moveTo>
                  <a:pt x="76200" y="3784141"/>
                </a:moveTo>
                <a:lnTo>
                  <a:pt x="0" y="3784141"/>
                </a:lnTo>
                <a:lnTo>
                  <a:pt x="0" y="3326941"/>
                </a:lnTo>
                <a:lnTo>
                  <a:pt x="76200" y="3326941"/>
                </a:lnTo>
                <a:lnTo>
                  <a:pt x="76200" y="3784141"/>
                </a:lnTo>
                <a:close/>
              </a:path>
              <a:path w="18288000" h="10287000">
                <a:moveTo>
                  <a:pt x="76200" y="3250741"/>
                </a:moveTo>
                <a:lnTo>
                  <a:pt x="0" y="3250741"/>
                </a:lnTo>
                <a:lnTo>
                  <a:pt x="0" y="2793541"/>
                </a:lnTo>
                <a:lnTo>
                  <a:pt x="76200" y="2793541"/>
                </a:lnTo>
                <a:lnTo>
                  <a:pt x="76200" y="3250741"/>
                </a:lnTo>
                <a:close/>
              </a:path>
              <a:path w="18288000" h="10287000">
                <a:moveTo>
                  <a:pt x="76200" y="2717341"/>
                </a:moveTo>
                <a:lnTo>
                  <a:pt x="0" y="2717341"/>
                </a:lnTo>
                <a:lnTo>
                  <a:pt x="0" y="2260141"/>
                </a:lnTo>
                <a:lnTo>
                  <a:pt x="76200" y="2260141"/>
                </a:lnTo>
                <a:lnTo>
                  <a:pt x="76200" y="2717341"/>
                </a:lnTo>
                <a:close/>
              </a:path>
              <a:path w="18288000" h="10287000">
                <a:moveTo>
                  <a:pt x="76200" y="2183941"/>
                </a:moveTo>
                <a:lnTo>
                  <a:pt x="0" y="2183941"/>
                </a:lnTo>
                <a:lnTo>
                  <a:pt x="0" y="1726741"/>
                </a:lnTo>
                <a:lnTo>
                  <a:pt x="76200" y="1726741"/>
                </a:lnTo>
                <a:lnTo>
                  <a:pt x="76200" y="2183941"/>
                </a:lnTo>
                <a:close/>
              </a:path>
              <a:path w="18288000" h="10287000">
                <a:moveTo>
                  <a:pt x="76200" y="1650541"/>
                </a:moveTo>
                <a:lnTo>
                  <a:pt x="0" y="1650541"/>
                </a:lnTo>
                <a:lnTo>
                  <a:pt x="0" y="1193341"/>
                </a:lnTo>
                <a:lnTo>
                  <a:pt x="76200" y="1193341"/>
                </a:lnTo>
                <a:lnTo>
                  <a:pt x="76200" y="1650541"/>
                </a:lnTo>
                <a:close/>
              </a:path>
              <a:path w="18288000" h="10287000">
                <a:moveTo>
                  <a:pt x="76200" y="1117141"/>
                </a:moveTo>
                <a:lnTo>
                  <a:pt x="0" y="1117141"/>
                </a:lnTo>
                <a:lnTo>
                  <a:pt x="0" y="659941"/>
                </a:lnTo>
                <a:lnTo>
                  <a:pt x="76200" y="659941"/>
                </a:lnTo>
                <a:lnTo>
                  <a:pt x="76200" y="1117141"/>
                </a:lnTo>
                <a:close/>
              </a:path>
              <a:path w="18288000" h="10287000">
                <a:moveTo>
                  <a:pt x="76200" y="583741"/>
                </a:moveTo>
                <a:lnTo>
                  <a:pt x="0" y="583741"/>
                </a:lnTo>
                <a:lnTo>
                  <a:pt x="0" y="126541"/>
                </a:lnTo>
                <a:lnTo>
                  <a:pt x="76200" y="126541"/>
                </a:lnTo>
                <a:lnTo>
                  <a:pt x="76200" y="583741"/>
                </a:lnTo>
                <a:close/>
              </a:path>
              <a:path w="18288000" h="10287000">
                <a:moveTo>
                  <a:pt x="0" y="50341"/>
                </a:moveTo>
                <a:lnTo>
                  <a:pt x="0" y="0"/>
                </a:lnTo>
                <a:lnTo>
                  <a:pt x="76200" y="0"/>
                </a:lnTo>
                <a:lnTo>
                  <a:pt x="0" y="50341"/>
                </a:lnTo>
                <a:close/>
              </a:path>
              <a:path w="18288000" h="10287000">
                <a:moveTo>
                  <a:pt x="457200" y="76200"/>
                </a:moveTo>
                <a:lnTo>
                  <a:pt x="0" y="76200"/>
                </a:lnTo>
                <a:lnTo>
                  <a:pt x="0" y="50341"/>
                </a:lnTo>
                <a:lnTo>
                  <a:pt x="76200" y="0"/>
                </a:lnTo>
                <a:lnTo>
                  <a:pt x="76200" y="50341"/>
                </a:lnTo>
                <a:lnTo>
                  <a:pt x="457200" y="50341"/>
                </a:lnTo>
                <a:lnTo>
                  <a:pt x="457200" y="76200"/>
                </a:lnTo>
                <a:close/>
              </a:path>
              <a:path w="18288000" h="10287000">
                <a:moveTo>
                  <a:pt x="457200" y="50341"/>
                </a:moveTo>
                <a:lnTo>
                  <a:pt x="76200" y="50341"/>
                </a:lnTo>
                <a:lnTo>
                  <a:pt x="76200" y="0"/>
                </a:lnTo>
                <a:lnTo>
                  <a:pt x="457200" y="0"/>
                </a:lnTo>
                <a:lnTo>
                  <a:pt x="457200" y="50341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1200" y="3715384"/>
            <a:ext cx="17806035" cy="34544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3900" spc="105" smtClean="0">
                <a:latin typeface="Times New Roman"/>
                <a:cs typeface="Times New Roman"/>
              </a:rPr>
              <a:t>Potage</a:t>
            </a:r>
            <a:r>
              <a:rPr sz="3900" spc="75" smtClean="0">
                <a:latin typeface="Times New Roman"/>
                <a:cs typeface="Times New Roman"/>
              </a:rPr>
              <a:t> </a:t>
            </a:r>
            <a:r>
              <a:rPr sz="3900" spc="170" smtClean="0">
                <a:latin typeface="Times New Roman"/>
                <a:cs typeface="Times New Roman"/>
              </a:rPr>
              <a:t>/</a:t>
            </a:r>
            <a:r>
              <a:rPr sz="3900" spc="75" smtClean="0">
                <a:latin typeface="Times New Roman"/>
                <a:cs typeface="Times New Roman"/>
              </a:rPr>
              <a:t> </a:t>
            </a:r>
            <a:r>
              <a:rPr sz="3900" spc="40" smtClean="0">
                <a:latin typeface="Times New Roman"/>
                <a:cs typeface="Times New Roman"/>
              </a:rPr>
              <a:t>Soup</a:t>
            </a:r>
            <a:endParaRPr sz="3900" smtClean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15399"/>
              </a:lnSpc>
            </a:pPr>
            <a:r>
              <a:rPr sz="3900" spc="60" smtClean="0">
                <a:latin typeface="Times New Roman"/>
                <a:cs typeface="Times New Roman"/>
              </a:rPr>
              <a:t>Soup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also</a:t>
            </a:r>
            <a:r>
              <a:rPr sz="3900" spc="9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act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as</a:t>
            </a:r>
            <a:r>
              <a:rPr sz="3900" spc="95" smtClean="0">
                <a:latin typeface="Times New Roman"/>
                <a:cs typeface="Times New Roman"/>
              </a:rPr>
              <a:t> </a:t>
            </a:r>
            <a:r>
              <a:rPr sz="3900" spc="110" smtClean="0">
                <a:latin typeface="Times New Roman"/>
                <a:cs typeface="Times New Roman"/>
              </a:rPr>
              <a:t>an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appetiser</a:t>
            </a:r>
            <a:r>
              <a:rPr sz="3900" spc="9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for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125" smtClean="0">
                <a:latin typeface="Times New Roman"/>
                <a:cs typeface="Times New Roman"/>
              </a:rPr>
              <a:t>the</a:t>
            </a:r>
            <a:r>
              <a:rPr sz="3900" spc="95" smtClean="0">
                <a:latin typeface="Times New Roman"/>
                <a:cs typeface="Times New Roman"/>
              </a:rPr>
              <a:t> </a:t>
            </a:r>
            <a:r>
              <a:rPr sz="3900" spc="90" smtClean="0">
                <a:latin typeface="Times New Roman"/>
                <a:cs typeface="Times New Roman"/>
              </a:rPr>
              <a:t>further</a:t>
            </a:r>
            <a:r>
              <a:rPr sz="3900" spc="9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courses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135" smtClean="0">
                <a:latin typeface="Times New Roman"/>
                <a:cs typeface="Times New Roman"/>
              </a:rPr>
              <a:t>to</a:t>
            </a:r>
            <a:r>
              <a:rPr sz="3900" spc="95" smtClean="0">
                <a:latin typeface="Times New Roman"/>
                <a:cs typeface="Times New Roman"/>
              </a:rPr>
              <a:t> </a:t>
            </a:r>
            <a:r>
              <a:rPr sz="3900" spc="90" smtClean="0">
                <a:latin typeface="Times New Roman"/>
                <a:cs typeface="Times New Roman"/>
              </a:rPr>
              <a:t>come. </a:t>
            </a:r>
            <a:r>
              <a:rPr sz="3900" smtClean="0">
                <a:latin typeface="Times New Roman"/>
                <a:cs typeface="Times New Roman"/>
              </a:rPr>
              <a:t>Soups</a:t>
            </a:r>
            <a:r>
              <a:rPr sz="3900" spc="9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like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-10" smtClean="0">
                <a:latin typeface="Times New Roman"/>
                <a:cs typeface="Times New Roman"/>
              </a:rPr>
              <a:t>clear </a:t>
            </a:r>
            <a:r>
              <a:rPr sz="3900" spc="75" smtClean="0">
                <a:latin typeface="Times New Roman"/>
                <a:cs typeface="Times New Roman"/>
              </a:rPr>
              <a:t>soup(consommé)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110" smtClean="0">
                <a:latin typeface="Times New Roman"/>
                <a:cs typeface="Times New Roman"/>
              </a:rPr>
              <a:t>and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125" smtClean="0">
                <a:latin typeface="Times New Roman"/>
                <a:cs typeface="Times New Roman"/>
              </a:rPr>
              <a:t>the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125" smtClean="0">
                <a:latin typeface="Times New Roman"/>
                <a:cs typeface="Times New Roman"/>
              </a:rPr>
              <a:t>other</a:t>
            </a:r>
            <a:r>
              <a:rPr sz="3900" spc="9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a</a:t>
            </a:r>
            <a:r>
              <a:rPr sz="3900" spc="90" smtClean="0">
                <a:latin typeface="Times New Roman"/>
                <a:cs typeface="Times New Roman"/>
              </a:rPr>
              <a:t> thick </a:t>
            </a:r>
            <a:r>
              <a:rPr sz="3900" spc="55" smtClean="0">
                <a:latin typeface="Times New Roman"/>
                <a:cs typeface="Times New Roman"/>
              </a:rPr>
              <a:t>soup</a:t>
            </a:r>
            <a:r>
              <a:rPr sz="3900" spc="95" smtClean="0">
                <a:latin typeface="Times New Roman"/>
                <a:cs typeface="Times New Roman"/>
              </a:rPr>
              <a:t> </a:t>
            </a:r>
            <a:r>
              <a:rPr sz="3900" spc="65" smtClean="0">
                <a:latin typeface="Times New Roman"/>
                <a:cs typeface="Times New Roman"/>
              </a:rPr>
              <a:t>(crème,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60" smtClean="0">
                <a:latin typeface="Times New Roman"/>
                <a:cs typeface="Times New Roman"/>
              </a:rPr>
              <a:t>veloute,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65" smtClean="0">
                <a:latin typeface="Times New Roman"/>
                <a:cs typeface="Times New Roman"/>
              </a:rPr>
              <a:t>puree)</a:t>
            </a:r>
            <a:r>
              <a:rPr sz="3900" spc="9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are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served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140" smtClean="0">
                <a:latin typeface="Times New Roman"/>
                <a:cs typeface="Times New Roman"/>
              </a:rPr>
              <a:t>during </a:t>
            </a:r>
            <a:r>
              <a:rPr sz="3900" smtClean="0">
                <a:latin typeface="Times New Roman"/>
                <a:cs typeface="Times New Roman"/>
              </a:rPr>
              <a:t>this</a:t>
            </a:r>
            <a:r>
              <a:rPr sz="3900" spc="10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course.</a:t>
            </a:r>
            <a:r>
              <a:rPr sz="3900" spc="100" smtClean="0">
                <a:latin typeface="Times New Roman"/>
                <a:cs typeface="Times New Roman"/>
              </a:rPr>
              <a:t> </a:t>
            </a:r>
            <a:r>
              <a:rPr sz="3900" spc="110" smtClean="0">
                <a:latin typeface="Times New Roman"/>
                <a:cs typeface="Times New Roman"/>
              </a:rPr>
              <a:t>Although</a:t>
            </a:r>
            <a:r>
              <a:rPr sz="3900" spc="105" smtClean="0">
                <a:latin typeface="Times New Roman"/>
                <a:cs typeface="Times New Roman"/>
              </a:rPr>
              <a:t> </a:t>
            </a:r>
            <a:r>
              <a:rPr sz="3900" spc="75" smtClean="0">
                <a:latin typeface="Times New Roman"/>
                <a:cs typeface="Times New Roman"/>
              </a:rPr>
              <a:t>it</a:t>
            </a:r>
            <a:r>
              <a:rPr sz="3900" spc="100" smtClean="0">
                <a:latin typeface="Times New Roman"/>
                <a:cs typeface="Times New Roman"/>
              </a:rPr>
              <a:t> </a:t>
            </a:r>
            <a:r>
              <a:rPr sz="3900" spc="90" smtClean="0">
                <a:latin typeface="Times New Roman"/>
                <a:cs typeface="Times New Roman"/>
              </a:rPr>
              <a:t>must</a:t>
            </a:r>
            <a:r>
              <a:rPr sz="3900" spc="105" smtClean="0">
                <a:latin typeface="Times New Roman"/>
                <a:cs typeface="Times New Roman"/>
              </a:rPr>
              <a:t> </a:t>
            </a:r>
            <a:r>
              <a:rPr sz="3900" spc="90" smtClean="0">
                <a:latin typeface="Times New Roman"/>
                <a:cs typeface="Times New Roman"/>
              </a:rPr>
              <a:t>be</a:t>
            </a:r>
            <a:r>
              <a:rPr sz="3900" spc="100" smtClean="0">
                <a:latin typeface="Times New Roman"/>
                <a:cs typeface="Times New Roman"/>
              </a:rPr>
              <a:t> </a:t>
            </a:r>
            <a:r>
              <a:rPr sz="3900" spc="135" smtClean="0">
                <a:latin typeface="Times New Roman"/>
                <a:cs typeface="Times New Roman"/>
              </a:rPr>
              <a:t>noted</a:t>
            </a:r>
            <a:r>
              <a:rPr sz="3900" spc="105" smtClean="0">
                <a:latin typeface="Times New Roman"/>
                <a:cs typeface="Times New Roman"/>
              </a:rPr>
              <a:t> </a:t>
            </a:r>
            <a:r>
              <a:rPr sz="3900" spc="100" smtClean="0">
                <a:latin typeface="Times New Roman"/>
                <a:cs typeface="Times New Roman"/>
              </a:rPr>
              <a:t>that </a:t>
            </a:r>
            <a:r>
              <a:rPr sz="3900" spc="125" smtClean="0">
                <a:latin typeface="Times New Roman"/>
                <a:cs typeface="Times New Roman"/>
              </a:rPr>
              <a:t>the</a:t>
            </a:r>
            <a:r>
              <a:rPr sz="3900" spc="10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clear</a:t>
            </a:r>
            <a:r>
              <a:rPr sz="3900" spc="100" smtClean="0">
                <a:latin typeface="Times New Roman"/>
                <a:cs typeface="Times New Roman"/>
              </a:rPr>
              <a:t> </a:t>
            </a:r>
            <a:r>
              <a:rPr sz="3900" spc="55" smtClean="0">
                <a:latin typeface="Times New Roman"/>
                <a:cs typeface="Times New Roman"/>
              </a:rPr>
              <a:t>soup</a:t>
            </a:r>
            <a:r>
              <a:rPr sz="3900" spc="10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is</a:t>
            </a:r>
            <a:r>
              <a:rPr sz="3900" spc="10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always</a:t>
            </a:r>
            <a:r>
              <a:rPr sz="3900" spc="10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placed</a:t>
            </a:r>
            <a:r>
              <a:rPr sz="3900" spc="10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first</a:t>
            </a:r>
            <a:r>
              <a:rPr sz="3900" spc="105" smtClean="0">
                <a:latin typeface="Times New Roman"/>
                <a:cs typeface="Times New Roman"/>
              </a:rPr>
              <a:t> </a:t>
            </a:r>
            <a:r>
              <a:rPr sz="3900" spc="195" smtClean="0">
                <a:latin typeface="Times New Roman"/>
                <a:cs typeface="Times New Roman"/>
              </a:rPr>
              <a:t>on</a:t>
            </a:r>
            <a:r>
              <a:rPr sz="3900" spc="100" smtClean="0">
                <a:latin typeface="Times New Roman"/>
                <a:cs typeface="Times New Roman"/>
              </a:rPr>
              <a:t> the </a:t>
            </a:r>
            <a:r>
              <a:rPr sz="3900" spc="140" smtClean="0">
                <a:latin typeface="Times New Roman"/>
                <a:cs typeface="Times New Roman"/>
              </a:rPr>
              <a:t>menu.</a:t>
            </a:r>
            <a:endParaRPr sz="3900">
              <a:latin typeface="Times New Roman"/>
              <a:cs typeface="Times New Roman"/>
            </a:endParaRPr>
          </a:p>
        </p:txBody>
      </p:sp>
      <p:pic>
        <p:nvPicPr>
          <p:cNvPr id="18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5546" y="631098"/>
            <a:ext cx="4181474" cy="33146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2061" y="3820159"/>
            <a:ext cx="17364075" cy="27686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3900" b="1" smtClean="0">
                <a:latin typeface="Palatino Linotype"/>
                <a:cs typeface="Palatino Linotype"/>
              </a:rPr>
              <a:t>Oeuf</a:t>
            </a:r>
            <a:r>
              <a:rPr sz="3900" b="1" spc="25" smtClean="0">
                <a:latin typeface="Palatino Linotype"/>
                <a:cs typeface="Palatino Linotype"/>
              </a:rPr>
              <a:t> </a:t>
            </a:r>
            <a:r>
              <a:rPr sz="3900" b="1" spc="215" smtClean="0">
                <a:latin typeface="Palatino Linotype"/>
                <a:cs typeface="Palatino Linotype"/>
              </a:rPr>
              <a:t>/</a:t>
            </a:r>
            <a:r>
              <a:rPr sz="3900" b="1" spc="25" smtClean="0">
                <a:latin typeface="Palatino Linotype"/>
                <a:cs typeface="Palatino Linotype"/>
              </a:rPr>
              <a:t> </a:t>
            </a:r>
            <a:r>
              <a:rPr sz="3900" b="1" spc="105" smtClean="0">
                <a:latin typeface="Palatino Linotype"/>
                <a:cs typeface="Palatino Linotype"/>
              </a:rPr>
              <a:t>Egg</a:t>
            </a: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3900" spc="90" smtClean="0">
                <a:latin typeface="Times New Roman"/>
                <a:cs typeface="Times New Roman"/>
              </a:rPr>
              <a:t>Oeufs</a:t>
            </a:r>
            <a:r>
              <a:rPr sz="3900" spc="6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are</a:t>
            </a:r>
            <a:r>
              <a:rPr sz="3900" spc="70" smtClean="0">
                <a:latin typeface="Times New Roman"/>
                <a:cs typeface="Times New Roman"/>
              </a:rPr>
              <a:t> </a:t>
            </a:r>
            <a:r>
              <a:rPr sz="3900" spc="125" smtClean="0">
                <a:latin typeface="Times New Roman"/>
                <a:cs typeface="Times New Roman"/>
              </a:rPr>
              <a:t>the</a:t>
            </a:r>
            <a:r>
              <a:rPr sz="3900" spc="7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dishes</a:t>
            </a:r>
            <a:r>
              <a:rPr sz="3900" spc="70" smtClean="0">
                <a:latin typeface="Times New Roman"/>
                <a:cs typeface="Times New Roman"/>
              </a:rPr>
              <a:t> </a:t>
            </a:r>
            <a:r>
              <a:rPr sz="3900" spc="80" smtClean="0">
                <a:latin typeface="Times New Roman"/>
                <a:cs typeface="Times New Roman"/>
              </a:rPr>
              <a:t>made</a:t>
            </a:r>
            <a:r>
              <a:rPr sz="3900" spc="70" smtClean="0">
                <a:latin typeface="Times New Roman"/>
                <a:cs typeface="Times New Roman"/>
              </a:rPr>
              <a:t> </a:t>
            </a:r>
            <a:r>
              <a:rPr sz="3900" spc="90" smtClean="0">
                <a:latin typeface="Times New Roman"/>
                <a:cs typeface="Times New Roman"/>
              </a:rPr>
              <a:t>from</a:t>
            </a:r>
            <a:r>
              <a:rPr sz="3900" spc="65" smtClean="0">
                <a:latin typeface="Times New Roman"/>
                <a:cs typeface="Times New Roman"/>
              </a:rPr>
              <a:t> </a:t>
            </a:r>
            <a:r>
              <a:rPr sz="3900" spc="130" smtClean="0">
                <a:latin typeface="Times New Roman"/>
                <a:cs typeface="Times New Roman"/>
              </a:rPr>
              <a:t>egg.</a:t>
            </a:r>
            <a:r>
              <a:rPr sz="3900" spc="70" smtClean="0">
                <a:latin typeface="Times New Roman"/>
                <a:cs typeface="Times New Roman"/>
              </a:rPr>
              <a:t> </a:t>
            </a:r>
            <a:r>
              <a:rPr sz="3900" spc="160" smtClean="0">
                <a:latin typeface="Times New Roman"/>
                <a:cs typeface="Times New Roman"/>
              </a:rPr>
              <a:t>There</a:t>
            </a:r>
            <a:r>
              <a:rPr sz="3900" spc="7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are</a:t>
            </a:r>
            <a:r>
              <a:rPr sz="3900" spc="70" smtClean="0">
                <a:latin typeface="Times New Roman"/>
                <a:cs typeface="Times New Roman"/>
              </a:rPr>
              <a:t> </a:t>
            </a:r>
            <a:r>
              <a:rPr sz="3900" spc="125" smtClean="0">
                <a:latin typeface="Times New Roman"/>
                <a:cs typeface="Times New Roman"/>
              </a:rPr>
              <a:t>many</a:t>
            </a:r>
            <a:r>
              <a:rPr sz="3900" spc="7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styles</a:t>
            </a:r>
            <a:r>
              <a:rPr sz="3900" spc="6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of</a:t>
            </a:r>
            <a:r>
              <a:rPr sz="3900" spc="70" smtClean="0">
                <a:latin typeface="Times New Roman"/>
                <a:cs typeface="Times New Roman"/>
              </a:rPr>
              <a:t> </a:t>
            </a:r>
            <a:r>
              <a:rPr sz="3900" spc="140" smtClean="0">
                <a:latin typeface="Times New Roman"/>
                <a:cs typeface="Times New Roman"/>
              </a:rPr>
              <a:t>cooking</a:t>
            </a:r>
            <a:r>
              <a:rPr sz="3900" spc="70" smtClean="0">
                <a:latin typeface="Times New Roman"/>
                <a:cs typeface="Times New Roman"/>
              </a:rPr>
              <a:t> </a:t>
            </a:r>
            <a:r>
              <a:rPr sz="3900" spc="85" smtClean="0">
                <a:latin typeface="Times New Roman"/>
                <a:cs typeface="Times New Roman"/>
              </a:rPr>
              <a:t>and</a:t>
            </a:r>
            <a:endParaRPr sz="3900" smtClean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15399"/>
              </a:lnSpc>
            </a:pPr>
            <a:r>
              <a:rPr sz="3900" spc="80" smtClean="0">
                <a:latin typeface="Times New Roman"/>
                <a:cs typeface="Times New Roman"/>
              </a:rPr>
              <a:t>preparation</a:t>
            </a:r>
            <a:r>
              <a:rPr sz="3900" spc="11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of</a:t>
            </a:r>
            <a:r>
              <a:rPr sz="3900" spc="105" smtClean="0">
                <a:latin typeface="Times New Roman"/>
                <a:cs typeface="Times New Roman"/>
              </a:rPr>
              <a:t> </a:t>
            </a:r>
            <a:r>
              <a:rPr sz="3900" spc="70" smtClean="0">
                <a:latin typeface="Times New Roman"/>
                <a:cs typeface="Times New Roman"/>
              </a:rPr>
              <a:t>eggs</a:t>
            </a:r>
            <a:r>
              <a:rPr sz="3900" spc="110" smtClean="0">
                <a:latin typeface="Times New Roman"/>
                <a:cs typeface="Times New Roman"/>
              </a:rPr>
              <a:t> </a:t>
            </a:r>
            <a:r>
              <a:rPr sz="3900" spc="50" smtClean="0">
                <a:latin typeface="Times New Roman"/>
                <a:cs typeface="Times New Roman"/>
              </a:rPr>
              <a:t>such</a:t>
            </a:r>
            <a:r>
              <a:rPr sz="3900" spc="11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as</a:t>
            </a:r>
            <a:r>
              <a:rPr sz="3900" spc="11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boiled,</a:t>
            </a:r>
            <a:r>
              <a:rPr sz="3900" spc="110" smtClean="0">
                <a:latin typeface="Times New Roman"/>
                <a:cs typeface="Times New Roman"/>
              </a:rPr>
              <a:t> </a:t>
            </a:r>
            <a:r>
              <a:rPr sz="3900" spc="145" smtClean="0">
                <a:latin typeface="Times New Roman"/>
                <a:cs typeface="Times New Roman"/>
              </a:rPr>
              <a:t>en</a:t>
            </a:r>
            <a:r>
              <a:rPr sz="3900" spc="110" smtClean="0">
                <a:latin typeface="Times New Roman"/>
                <a:cs typeface="Times New Roman"/>
              </a:rPr>
              <a:t> </a:t>
            </a:r>
            <a:r>
              <a:rPr sz="3900" spc="90" smtClean="0">
                <a:latin typeface="Times New Roman"/>
                <a:cs typeface="Times New Roman"/>
              </a:rPr>
              <a:t>cocotte,</a:t>
            </a:r>
            <a:r>
              <a:rPr sz="3900" spc="110" smtClean="0">
                <a:latin typeface="Times New Roman"/>
                <a:cs typeface="Times New Roman"/>
              </a:rPr>
              <a:t> </a:t>
            </a:r>
            <a:r>
              <a:rPr sz="3900" spc="90" smtClean="0">
                <a:latin typeface="Times New Roman"/>
                <a:cs typeface="Times New Roman"/>
              </a:rPr>
              <a:t>poached</a:t>
            </a:r>
            <a:r>
              <a:rPr sz="3900" spc="110" smtClean="0">
                <a:latin typeface="Times New Roman"/>
                <a:cs typeface="Times New Roman"/>
              </a:rPr>
              <a:t> </a:t>
            </a:r>
            <a:r>
              <a:rPr sz="3900" spc="130" smtClean="0">
                <a:latin typeface="Times New Roman"/>
                <a:cs typeface="Times New Roman"/>
              </a:rPr>
              <a:t>or</a:t>
            </a:r>
            <a:r>
              <a:rPr sz="3900" spc="11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scrambled.</a:t>
            </a:r>
            <a:r>
              <a:rPr sz="3900" spc="110" smtClean="0">
                <a:latin typeface="Times New Roman"/>
                <a:cs typeface="Times New Roman"/>
              </a:rPr>
              <a:t> </a:t>
            </a:r>
            <a:r>
              <a:rPr sz="3900" spc="100" smtClean="0">
                <a:latin typeface="Times New Roman"/>
                <a:cs typeface="Times New Roman"/>
              </a:rPr>
              <a:t>This</a:t>
            </a:r>
            <a:r>
              <a:rPr sz="3900" spc="110" smtClean="0">
                <a:latin typeface="Times New Roman"/>
                <a:cs typeface="Times New Roman"/>
              </a:rPr>
              <a:t> </a:t>
            </a:r>
            <a:r>
              <a:rPr sz="3900" spc="50" smtClean="0">
                <a:latin typeface="Times New Roman"/>
                <a:cs typeface="Times New Roman"/>
              </a:rPr>
              <a:t>course</a:t>
            </a:r>
            <a:r>
              <a:rPr sz="3900" spc="110" smtClean="0">
                <a:latin typeface="Times New Roman"/>
                <a:cs typeface="Times New Roman"/>
              </a:rPr>
              <a:t> </a:t>
            </a:r>
            <a:r>
              <a:rPr sz="3900" spc="-25" smtClean="0">
                <a:latin typeface="Times New Roman"/>
                <a:cs typeface="Times New Roman"/>
              </a:rPr>
              <a:t>is </a:t>
            </a:r>
            <a:r>
              <a:rPr sz="3900" spc="180" smtClean="0">
                <a:latin typeface="Times New Roman"/>
                <a:cs typeface="Times New Roman"/>
              </a:rPr>
              <a:t>not</a:t>
            </a:r>
            <a:r>
              <a:rPr sz="3900" spc="80" smtClean="0">
                <a:latin typeface="Times New Roman"/>
                <a:cs typeface="Times New Roman"/>
              </a:rPr>
              <a:t> included</a:t>
            </a:r>
            <a:r>
              <a:rPr sz="3900" spc="85" smtClean="0">
                <a:latin typeface="Times New Roman"/>
                <a:cs typeface="Times New Roman"/>
              </a:rPr>
              <a:t> </a:t>
            </a:r>
            <a:r>
              <a:rPr sz="3900" spc="135" smtClean="0">
                <a:latin typeface="Times New Roman"/>
                <a:cs typeface="Times New Roman"/>
              </a:rPr>
              <a:t>in</a:t>
            </a:r>
            <a:r>
              <a:rPr sz="3900" spc="80" smtClean="0">
                <a:latin typeface="Times New Roman"/>
                <a:cs typeface="Times New Roman"/>
              </a:rPr>
              <a:t> </a:t>
            </a:r>
            <a:r>
              <a:rPr sz="3900" spc="125" smtClean="0">
                <a:latin typeface="Times New Roman"/>
                <a:cs typeface="Times New Roman"/>
              </a:rPr>
              <a:t>the</a:t>
            </a:r>
            <a:r>
              <a:rPr sz="3900" spc="85" smtClean="0">
                <a:latin typeface="Times New Roman"/>
                <a:cs typeface="Times New Roman"/>
              </a:rPr>
              <a:t> </a:t>
            </a:r>
            <a:r>
              <a:rPr sz="3900" spc="130" smtClean="0">
                <a:latin typeface="Times New Roman"/>
                <a:cs typeface="Times New Roman"/>
              </a:rPr>
              <a:t>dinner</a:t>
            </a:r>
            <a:r>
              <a:rPr sz="3900" spc="85" smtClean="0">
                <a:latin typeface="Times New Roman"/>
                <a:cs typeface="Times New Roman"/>
              </a:rPr>
              <a:t> </a:t>
            </a:r>
            <a:r>
              <a:rPr sz="3900" spc="140" smtClean="0">
                <a:latin typeface="Times New Roman"/>
                <a:cs typeface="Times New Roman"/>
              </a:rPr>
              <a:t>menu.</a:t>
            </a:r>
            <a:endParaRPr sz="3900">
              <a:latin typeface="Times New Roman"/>
              <a:cs typeface="Times New Roman"/>
            </a:endParaRPr>
          </a:p>
        </p:txBody>
      </p:sp>
      <p:pic>
        <p:nvPicPr>
          <p:cNvPr id="32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4783" y="398418"/>
            <a:ext cx="4581524" cy="30575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859672" y="0"/>
            <a:ext cx="76200" cy="372745"/>
          </a:xfrm>
          <a:custGeom>
            <a:avLst/>
            <a:gdLst/>
            <a:ahLst/>
            <a:cxnLst/>
            <a:rect l="l" t="t" r="r" b="b"/>
            <a:pathLst>
              <a:path w="76200" h="372745">
                <a:moveTo>
                  <a:pt x="75901" y="372144"/>
                </a:moveTo>
                <a:lnTo>
                  <a:pt x="0" y="372144"/>
                </a:lnTo>
                <a:lnTo>
                  <a:pt x="0" y="0"/>
                </a:lnTo>
                <a:lnTo>
                  <a:pt x="75901" y="0"/>
                </a:lnTo>
                <a:lnTo>
                  <a:pt x="75901" y="372144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859672" y="10049544"/>
            <a:ext cx="76200" cy="237490"/>
          </a:xfrm>
          <a:custGeom>
            <a:avLst/>
            <a:gdLst/>
            <a:ahLst/>
            <a:cxnLst/>
            <a:rect l="l" t="t" r="r" b="b"/>
            <a:pathLst>
              <a:path w="76200" h="237490">
                <a:moveTo>
                  <a:pt x="75901" y="237454"/>
                </a:moveTo>
                <a:lnTo>
                  <a:pt x="0" y="237454"/>
                </a:lnTo>
                <a:lnTo>
                  <a:pt x="0" y="0"/>
                </a:lnTo>
                <a:lnTo>
                  <a:pt x="75901" y="0"/>
                </a:lnTo>
                <a:lnTo>
                  <a:pt x="75901" y="237454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9946518"/>
            <a:ext cx="76200" cy="340995"/>
          </a:xfrm>
          <a:custGeom>
            <a:avLst/>
            <a:gdLst/>
            <a:ahLst/>
            <a:cxnLst/>
            <a:rect l="l" t="t" r="r" b="b"/>
            <a:pathLst>
              <a:path w="76200" h="340995">
                <a:moveTo>
                  <a:pt x="76199" y="340481"/>
                </a:moveTo>
                <a:lnTo>
                  <a:pt x="0" y="340481"/>
                </a:lnTo>
                <a:lnTo>
                  <a:pt x="0" y="0"/>
                </a:lnTo>
                <a:lnTo>
                  <a:pt x="76199" y="0"/>
                </a:lnTo>
                <a:lnTo>
                  <a:pt x="76199" y="340481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941311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887971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834631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781291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727951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674611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621271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567931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514591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461251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407911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354571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301231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247891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194551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141211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87871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34531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0"/>
            <a:ext cx="76200" cy="269240"/>
          </a:xfrm>
          <a:custGeom>
            <a:avLst/>
            <a:gdLst/>
            <a:ahLst/>
            <a:cxnLst/>
            <a:rect l="l" t="t" r="r" b="b"/>
            <a:pathLst>
              <a:path w="76200" h="269240">
                <a:moveTo>
                  <a:pt x="76199" y="269119"/>
                </a:moveTo>
                <a:lnTo>
                  <a:pt x="0" y="269119"/>
                </a:lnTo>
                <a:lnTo>
                  <a:pt x="0" y="0"/>
                </a:lnTo>
                <a:lnTo>
                  <a:pt x="76199" y="0"/>
                </a:lnTo>
                <a:lnTo>
                  <a:pt x="76199" y="26911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17549" y="3792543"/>
            <a:ext cx="17301210" cy="34544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0"/>
              </a:spcBef>
            </a:pPr>
            <a:r>
              <a:rPr sz="3900" b="1" smtClean="0">
                <a:latin typeface="Palatino Linotype"/>
                <a:cs typeface="Palatino Linotype"/>
              </a:rPr>
              <a:t>Farinaceous</a:t>
            </a:r>
            <a:r>
              <a:rPr sz="3900" b="1" spc="70" smtClean="0">
                <a:latin typeface="Palatino Linotype"/>
                <a:cs typeface="Palatino Linotype"/>
              </a:rPr>
              <a:t> </a:t>
            </a:r>
            <a:r>
              <a:rPr sz="3900" b="1" spc="215" smtClean="0">
                <a:latin typeface="Palatino Linotype"/>
                <a:cs typeface="Palatino Linotype"/>
              </a:rPr>
              <a:t>/</a:t>
            </a:r>
            <a:r>
              <a:rPr sz="3900" b="1" spc="70" smtClean="0">
                <a:latin typeface="Palatino Linotype"/>
                <a:cs typeface="Palatino Linotype"/>
              </a:rPr>
              <a:t> </a:t>
            </a:r>
            <a:r>
              <a:rPr sz="3900" b="1" smtClean="0">
                <a:latin typeface="Palatino Linotype"/>
                <a:cs typeface="Palatino Linotype"/>
              </a:rPr>
              <a:t>Farineaux</a:t>
            </a:r>
            <a:r>
              <a:rPr sz="3900" b="1" spc="70" smtClean="0">
                <a:latin typeface="Palatino Linotype"/>
                <a:cs typeface="Palatino Linotype"/>
              </a:rPr>
              <a:t> </a:t>
            </a:r>
            <a:r>
              <a:rPr sz="3900" b="1" spc="215" smtClean="0">
                <a:latin typeface="Palatino Linotype"/>
                <a:cs typeface="Palatino Linotype"/>
              </a:rPr>
              <a:t>/</a:t>
            </a:r>
            <a:r>
              <a:rPr sz="3900" b="1" spc="70" smtClean="0">
                <a:latin typeface="Palatino Linotype"/>
                <a:cs typeface="Palatino Linotype"/>
              </a:rPr>
              <a:t> </a:t>
            </a:r>
            <a:r>
              <a:rPr sz="3900" b="1" smtClean="0">
                <a:latin typeface="Palatino Linotype"/>
                <a:cs typeface="Palatino Linotype"/>
              </a:rPr>
              <a:t>Pasta</a:t>
            </a:r>
            <a:r>
              <a:rPr sz="3900" b="1" spc="70" smtClean="0">
                <a:latin typeface="Palatino Linotype"/>
                <a:cs typeface="Palatino Linotype"/>
              </a:rPr>
              <a:t> or </a:t>
            </a:r>
            <a:r>
              <a:rPr sz="3900" b="1" spc="-20" smtClean="0">
                <a:latin typeface="Palatino Linotype"/>
                <a:cs typeface="Palatino Linotype"/>
              </a:rPr>
              <a:t>Rice</a:t>
            </a:r>
            <a:endParaRPr sz="3900" smtClean="0">
              <a:latin typeface="Palatino Linotype"/>
              <a:cs typeface="Palatino Linotype"/>
            </a:endParaRPr>
          </a:p>
          <a:p>
            <a:pPr marL="12700" marR="5080" indent="-635" algn="ctr">
              <a:lnSpc>
                <a:spcPct val="115399"/>
              </a:lnSpc>
            </a:pPr>
            <a:r>
              <a:rPr sz="3900" spc="100" smtClean="0">
                <a:latin typeface="Times New Roman"/>
                <a:cs typeface="Times New Roman"/>
              </a:rPr>
              <a:t>This</a:t>
            </a:r>
            <a:r>
              <a:rPr sz="3900" spc="7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is</a:t>
            </a:r>
            <a:r>
              <a:rPr sz="3900" spc="75" smtClean="0">
                <a:latin typeface="Times New Roman"/>
                <a:cs typeface="Times New Roman"/>
              </a:rPr>
              <a:t> </a:t>
            </a:r>
            <a:r>
              <a:rPr sz="3900" spc="-35" smtClean="0">
                <a:latin typeface="Times New Roman"/>
                <a:cs typeface="Times New Roman"/>
              </a:rPr>
              <a:t>Italy’s</a:t>
            </a:r>
            <a:r>
              <a:rPr sz="3900" spc="75" smtClean="0">
                <a:latin typeface="Times New Roman"/>
                <a:cs typeface="Times New Roman"/>
              </a:rPr>
              <a:t> </a:t>
            </a:r>
            <a:r>
              <a:rPr sz="3900" spc="125" smtClean="0">
                <a:latin typeface="Times New Roman"/>
                <a:cs typeface="Times New Roman"/>
              </a:rPr>
              <a:t>contribution</a:t>
            </a:r>
            <a:r>
              <a:rPr sz="3900" spc="75" smtClean="0">
                <a:latin typeface="Times New Roman"/>
                <a:cs typeface="Times New Roman"/>
              </a:rPr>
              <a:t> </a:t>
            </a:r>
            <a:r>
              <a:rPr sz="3900" spc="135" smtClean="0">
                <a:latin typeface="Times New Roman"/>
                <a:cs typeface="Times New Roman"/>
              </a:rPr>
              <a:t>to</a:t>
            </a:r>
            <a:r>
              <a:rPr sz="3900" spc="75" smtClean="0">
                <a:latin typeface="Times New Roman"/>
                <a:cs typeface="Times New Roman"/>
              </a:rPr>
              <a:t> </a:t>
            </a:r>
            <a:r>
              <a:rPr sz="3900" spc="125" smtClean="0">
                <a:latin typeface="Times New Roman"/>
                <a:cs typeface="Times New Roman"/>
              </a:rPr>
              <a:t>the</a:t>
            </a:r>
            <a:r>
              <a:rPr sz="3900" spc="7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courses</a:t>
            </a:r>
            <a:r>
              <a:rPr sz="3900" spc="7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of</a:t>
            </a:r>
            <a:r>
              <a:rPr sz="3900" spc="80" smtClean="0">
                <a:latin typeface="Times New Roman"/>
                <a:cs typeface="Times New Roman"/>
              </a:rPr>
              <a:t> </a:t>
            </a:r>
            <a:r>
              <a:rPr sz="3900" spc="125" smtClean="0">
                <a:latin typeface="Times New Roman"/>
                <a:cs typeface="Times New Roman"/>
              </a:rPr>
              <a:t>the</a:t>
            </a:r>
            <a:r>
              <a:rPr sz="3900" spc="75" smtClean="0">
                <a:latin typeface="Times New Roman"/>
                <a:cs typeface="Times New Roman"/>
              </a:rPr>
              <a:t> </a:t>
            </a:r>
            <a:r>
              <a:rPr sz="3900" spc="150" smtClean="0">
                <a:latin typeface="Times New Roman"/>
                <a:cs typeface="Times New Roman"/>
              </a:rPr>
              <a:t>menu.</a:t>
            </a:r>
            <a:r>
              <a:rPr sz="3900" spc="75" smtClean="0">
                <a:latin typeface="Times New Roman"/>
                <a:cs typeface="Times New Roman"/>
              </a:rPr>
              <a:t> </a:t>
            </a:r>
            <a:r>
              <a:rPr sz="3900" spc="80" smtClean="0">
                <a:latin typeface="Times New Roman"/>
                <a:cs typeface="Times New Roman"/>
              </a:rPr>
              <a:t>It</a:t>
            </a:r>
            <a:r>
              <a:rPr sz="3900" spc="7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includes</a:t>
            </a:r>
            <a:r>
              <a:rPr sz="3900" spc="75" smtClean="0">
                <a:latin typeface="Times New Roman"/>
                <a:cs typeface="Times New Roman"/>
              </a:rPr>
              <a:t> </a:t>
            </a:r>
            <a:r>
              <a:rPr sz="3900" spc="55" smtClean="0">
                <a:latin typeface="Times New Roman"/>
                <a:cs typeface="Times New Roman"/>
              </a:rPr>
              <a:t>different</a:t>
            </a:r>
            <a:r>
              <a:rPr sz="3900" spc="75" smtClean="0">
                <a:latin typeface="Times New Roman"/>
                <a:cs typeface="Times New Roman"/>
              </a:rPr>
              <a:t> </a:t>
            </a:r>
            <a:r>
              <a:rPr sz="3900" spc="50" smtClean="0">
                <a:latin typeface="Times New Roman"/>
                <a:cs typeface="Times New Roman"/>
              </a:rPr>
              <a:t>kinds</a:t>
            </a:r>
            <a:r>
              <a:rPr sz="3900" spc="75" smtClean="0">
                <a:latin typeface="Times New Roman"/>
                <a:cs typeface="Times New Roman"/>
              </a:rPr>
              <a:t> </a:t>
            </a:r>
            <a:r>
              <a:rPr sz="3900" spc="-25" smtClean="0">
                <a:latin typeface="Times New Roman"/>
                <a:cs typeface="Times New Roman"/>
              </a:rPr>
              <a:t>of </a:t>
            </a:r>
            <a:r>
              <a:rPr sz="3900" smtClean="0">
                <a:latin typeface="Times New Roman"/>
                <a:cs typeface="Times New Roman"/>
              </a:rPr>
              <a:t>rice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110" smtClean="0">
                <a:latin typeface="Times New Roman"/>
                <a:cs typeface="Times New Roman"/>
              </a:rPr>
              <a:t>and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pasta.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Pasta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dishes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are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60" smtClean="0">
                <a:latin typeface="Times New Roman"/>
                <a:cs typeface="Times New Roman"/>
              </a:rPr>
              <a:t>spaghetti,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lasagne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110" smtClean="0">
                <a:latin typeface="Times New Roman"/>
                <a:cs typeface="Times New Roman"/>
              </a:rPr>
              <a:t>and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114" smtClean="0">
                <a:latin typeface="Times New Roman"/>
                <a:cs typeface="Times New Roman"/>
              </a:rPr>
              <a:t>gnocchi.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160" smtClean="0">
                <a:latin typeface="Times New Roman"/>
                <a:cs typeface="Times New Roman"/>
              </a:rPr>
              <a:t>There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are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140" smtClean="0">
                <a:latin typeface="Times New Roman"/>
                <a:cs typeface="Times New Roman"/>
              </a:rPr>
              <a:t>more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110" smtClean="0">
                <a:latin typeface="Times New Roman"/>
                <a:cs typeface="Times New Roman"/>
              </a:rPr>
              <a:t>than </a:t>
            </a:r>
            <a:r>
              <a:rPr sz="3900" smtClean="0">
                <a:latin typeface="Times New Roman"/>
                <a:cs typeface="Times New Roman"/>
              </a:rPr>
              <a:t>200</a:t>
            </a:r>
            <a:r>
              <a:rPr sz="3900" spc="8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varieties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of</a:t>
            </a:r>
            <a:r>
              <a:rPr sz="3900" spc="8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pasta.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220" smtClean="0">
                <a:latin typeface="Times New Roman"/>
                <a:cs typeface="Times New Roman"/>
              </a:rPr>
              <a:t>The</a:t>
            </a:r>
            <a:r>
              <a:rPr sz="3900" spc="85" smtClean="0">
                <a:latin typeface="Times New Roman"/>
                <a:cs typeface="Times New Roman"/>
              </a:rPr>
              <a:t> </a:t>
            </a:r>
            <a:r>
              <a:rPr sz="3900" spc="75" smtClean="0">
                <a:latin typeface="Times New Roman"/>
                <a:cs typeface="Times New Roman"/>
              </a:rPr>
              <a:t>ingredients,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size,</a:t>
            </a:r>
            <a:r>
              <a:rPr sz="3900" spc="8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shape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110" smtClean="0">
                <a:latin typeface="Times New Roman"/>
                <a:cs typeface="Times New Roman"/>
              </a:rPr>
              <a:t>and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80" smtClean="0">
                <a:latin typeface="Times New Roman"/>
                <a:cs typeface="Times New Roman"/>
              </a:rPr>
              <a:t>colour</a:t>
            </a:r>
            <a:r>
              <a:rPr sz="3900" spc="85" smtClean="0">
                <a:latin typeface="Times New Roman"/>
                <a:cs typeface="Times New Roman"/>
              </a:rPr>
              <a:t> </a:t>
            </a:r>
            <a:r>
              <a:rPr sz="3900" spc="100" smtClean="0">
                <a:latin typeface="Times New Roman"/>
                <a:cs typeface="Times New Roman"/>
              </a:rPr>
              <a:t>determine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125" smtClean="0">
                <a:latin typeface="Times New Roman"/>
                <a:cs typeface="Times New Roman"/>
              </a:rPr>
              <a:t>the</a:t>
            </a:r>
            <a:r>
              <a:rPr sz="3900" spc="85" smtClean="0">
                <a:latin typeface="Times New Roman"/>
                <a:cs typeface="Times New Roman"/>
              </a:rPr>
              <a:t> </a:t>
            </a:r>
            <a:r>
              <a:rPr sz="3900" spc="100" smtClean="0">
                <a:latin typeface="Times New Roman"/>
                <a:cs typeface="Times New Roman"/>
              </a:rPr>
              <a:t>type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-25" smtClean="0">
                <a:latin typeface="Times New Roman"/>
                <a:cs typeface="Times New Roman"/>
              </a:rPr>
              <a:t>of </a:t>
            </a:r>
            <a:r>
              <a:rPr sz="3900" spc="-10" smtClean="0">
                <a:latin typeface="Times New Roman"/>
                <a:cs typeface="Times New Roman"/>
              </a:rPr>
              <a:t>pasta.</a:t>
            </a:r>
            <a:endParaRPr sz="3900">
              <a:latin typeface="Times New Roman"/>
              <a:cs typeface="Times New Roman"/>
            </a:endParaRPr>
          </a:p>
        </p:txBody>
      </p:sp>
      <p:pic>
        <p:nvPicPr>
          <p:cNvPr id="58" name="object 5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1506" y="596009"/>
            <a:ext cx="4514849" cy="33813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11679" y="1285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11679" y="54624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11679" y="107964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11679" y="161304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11679" y="214644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11679" y="267984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1679" y="321324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11679" y="374664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11679" y="428004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11679" y="481344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11679" y="534684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11679" y="588024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11679" y="641364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11679" y="694704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1679" y="748044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11679" y="801384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11679" y="854724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11679" y="908064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11679" y="961404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11679" y="10147448"/>
            <a:ext cx="76200" cy="139700"/>
          </a:xfrm>
          <a:custGeom>
            <a:avLst/>
            <a:gdLst/>
            <a:ahLst/>
            <a:cxnLst/>
            <a:rect l="l" t="t" r="r" b="b"/>
            <a:pathLst>
              <a:path w="76200" h="139700">
                <a:moveTo>
                  <a:pt x="76200" y="139550"/>
                </a:moveTo>
                <a:lnTo>
                  <a:pt x="0" y="139550"/>
                </a:lnTo>
                <a:lnTo>
                  <a:pt x="0" y="0"/>
                </a:lnTo>
                <a:lnTo>
                  <a:pt x="76200" y="0"/>
                </a:lnTo>
                <a:lnTo>
                  <a:pt x="76200" y="13955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" y="10058028"/>
            <a:ext cx="76200" cy="229235"/>
          </a:xfrm>
          <a:custGeom>
            <a:avLst/>
            <a:gdLst/>
            <a:ahLst/>
            <a:cxnLst/>
            <a:rect l="l" t="t" r="r" b="b"/>
            <a:pathLst>
              <a:path w="76200" h="229234">
                <a:moveTo>
                  <a:pt x="76199" y="228970"/>
                </a:moveTo>
                <a:lnTo>
                  <a:pt x="0" y="228970"/>
                </a:lnTo>
                <a:lnTo>
                  <a:pt x="0" y="0"/>
                </a:lnTo>
                <a:lnTo>
                  <a:pt x="76199" y="0"/>
                </a:lnTo>
                <a:lnTo>
                  <a:pt x="76199" y="22897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9" y="952462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9" y="89912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9" y="84578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9" y="79244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9" y="73910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9" y="68576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9" y="63242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9" y="57908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9" y="52574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9" y="47240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9" y="41906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9" y="36572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9" y="31238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9" y="25904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9" y="20570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" y="15236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9" y="9902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9" y="4568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9" y="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76199" y="380629"/>
                </a:moveTo>
                <a:lnTo>
                  <a:pt x="0" y="380629"/>
                </a:lnTo>
                <a:lnTo>
                  <a:pt x="0" y="0"/>
                </a:lnTo>
                <a:lnTo>
                  <a:pt x="76199" y="0"/>
                </a:lnTo>
                <a:lnTo>
                  <a:pt x="76199" y="38062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30633" y="3394619"/>
            <a:ext cx="17826990" cy="34544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3900" spc="-50" smtClean="0">
                <a:latin typeface="Cambria"/>
                <a:cs typeface="Cambria"/>
              </a:rPr>
              <a:t>Poisson</a:t>
            </a:r>
            <a:r>
              <a:rPr sz="3900" spc="-110" smtClean="0">
                <a:latin typeface="Cambria"/>
                <a:cs typeface="Cambria"/>
              </a:rPr>
              <a:t> </a:t>
            </a:r>
            <a:r>
              <a:rPr sz="3900" spc="-655" smtClean="0">
                <a:latin typeface="Cambria"/>
                <a:cs typeface="Cambria"/>
              </a:rPr>
              <a:t>/</a:t>
            </a:r>
            <a:r>
              <a:rPr sz="3900" spc="185" smtClean="0">
                <a:latin typeface="Cambria"/>
                <a:cs typeface="Cambria"/>
              </a:rPr>
              <a:t> </a:t>
            </a:r>
            <a:r>
              <a:rPr sz="3900" spc="-20" smtClean="0">
                <a:latin typeface="Cambria"/>
                <a:cs typeface="Cambria"/>
              </a:rPr>
              <a:t>Fish</a:t>
            </a:r>
            <a:endParaRPr sz="3900" smtClean="0">
              <a:latin typeface="Cambria"/>
              <a:cs typeface="Cambria"/>
            </a:endParaRPr>
          </a:p>
          <a:p>
            <a:pPr marL="12700" marR="5080" algn="ctr">
              <a:lnSpc>
                <a:spcPct val="115399"/>
              </a:lnSpc>
            </a:pPr>
            <a:r>
              <a:rPr sz="3900" spc="-50" smtClean="0">
                <a:latin typeface="Cambria"/>
                <a:cs typeface="Cambria"/>
              </a:rPr>
              <a:t>Poisson</a:t>
            </a:r>
            <a:r>
              <a:rPr sz="3900" spc="-35" smtClean="0">
                <a:latin typeface="Cambria"/>
                <a:cs typeface="Cambria"/>
              </a:rPr>
              <a:t> </a:t>
            </a:r>
            <a:r>
              <a:rPr sz="3900" spc="-20" dirty="0">
                <a:latin typeface="Cambria"/>
                <a:cs typeface="Cambria"/>
              </a:rPr>
              <a:t>is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the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114" dirty="0">
                <a:latin typeface="Cambria"/>
                <a:cs typeface="Cambria"/>
              </a:rPr>
              <a:t>dishes</a:t>
            </a:r>
            <a:r>
              <a:rPr sz="3900" spc="-30" dirty="0">
                <a:latin typeface="Cambria"/>
                <a:cs typeface="Cambria"/>
              </a:rPr>
              <a:t> made </a:t>
            </a:r>
            <a:r>
              <a:rPr sz="3900" dirty="0">
                <a:latin typeface="Cambria"/>
                <a:cs typeface="Cambria"/>
              </a:rPr>
              <a:t>from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fish.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Fish,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being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85" dirty="0">
                <a:latin typeface="Cambria"/>
                <a:cs typeface="Cambria"/>
              </a:rPr>
              <a:t>soft-</a:t>
            </a:r>
            <a:r>
              <a:rPr sz="3900" spc="-70" dirty="0">
                <a:latin typeface="Cambria"/>
                <a:cs typeface="Cambria"/>
              </a:rPr>
              <a:t>fibred,prepares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the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85" dirty="0">
                <a:latin typeface="Cambria"/>
                <a:cs typeface="Cambria"/>
              </a:rPr>
              <a:t>palate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for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25" dirty="0">
                <a:latin typeface="Cambria"/>
                <a:cs typeface="Cambria"/>
              </a:rPr>
              <a:t>the </a:t>
            </a:r>
            <a:r>
              <a:rPr sz="3900" spc="-60" dirty="0">
                <a:latin typeface="Cambria"/>
                <a:cs typeface="Cambria"/>
              </a:rPr>
              <a:t>heavier</a:t>
            </a:r>
            <a:r>
              <a:rPr sz="3900" spc="-35" dirty="0">
                <a:latin typeface="Cambria"/>
                <a:cs typeface="Cambria"/>
              </a:rPr>
              <a:t> </a:t>
            </a:r>
            <a:r>
              <a:rPr sz="3900" spc="-105" dirty="0">
                <a:latin typeface="Cambria"/>
                <a:cs typeface="Cambria"/>
              </a:rPr>
              <a:t>meats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35" dirty="0">
                <a:latin typeface="Cambria"/>
                <a:cs typeface="Cambria"/>
              </a:rPr>
              <a:t>that </a:t>
            </a:r>
            <a:r>
              <a:rPr sz="3900" dirty="0">
                <a:latin typeface="Cambria"/>
                <a:cs typeface="Cambria"/>
              </a:rPr>
              <a:t>follow.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35" dirty="0">
                <a:latin typeface="Cambria"/>
                <a:cs typeface="Cambria"/>
              </a:rPr>
              <a:t>Ideal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fish</a:t>
            </a:r>
            <a:r>
              <a:rPr sz="3900" spc="-3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for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dinner</a:t>
            </a:r>
            <a:r>
              <a:rPr sz="3900" spc="-3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menu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compilation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60" dirty="0">
                <a:latin typeface="Cambria"/>
                <a:cs typeface="Cambria"/>
              </a:rPr>
              <a:t>are:</a:t>
            </a:r>
            <a:r>
              <a:rPr sz="3900" spc="-3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Sole,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Salmon, </a:t>
            </a:r>
            <a:r>
              <a:rPr sz="3900" dirty="0">
                <a:latin typeface="Cambria"/>
                <a:cs typeface="Cambria"/>
              </a:rPr>
              <a:t>Halibut,</a:t>
            </a:r>
            <a:r>
              <a:rPr sz="3900" spc="40" dirty="0">
                <a:latin typeface="Cambria"/>
                <a:cs typeface="Cambria"/>
              </a:rPr>
              <a:t> </a:t>
            </a:r>
            <a:r>
              <a:rPr sz="3900" spc="-55" dirty="0">
                <a:latin typeface="Cambria"/>
                <a:cs typeface="Cambria"/>
              </a:rPr>
              <a:t>Escallops,</a:t>
            </a:r>
            <a:r>
              <a:rPr sz="3900" spc="4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etc.</a:t>
            </a:r>
            <a:r>
              <a:rPr sz="3900" spc="4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Rarely</a:t>
            </a:r>
            <a:r>
              <a:rPr sz="3900" spc="45" dirty="0">
                <a:latin typeface="Cambria"/>
                <a:cs typeface="Cambria"/>
              </a:rPr>
              <a:t> </a:t>
            </a:r>
            <a:r>
              <a:rPr sz="3900" spc="-80" dirty="0">
                <a:latin typeface="Cambria"/>
                <a:cs typeface="Cambria"/>
              </a:rPr>
              <a:t>seen</a:t>
            </a:r>
            <a:r>
              <a:rPr sz="3900" spc="4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on</a:t>
            </a:r>
            <a:r>
              <a:rPr sz="3900" spc="4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a</a:t>
            </a:r>
            <a:r>
              <a:rPr sz="3900" spc="4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menu</a:t>
            </a:r>
            <a:r>
              <a:rPr sz="3900" spc="4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for</a:t>
            </a:r>
            <a:r>
              <a:rPr sz="3900" spc="4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the</a:t>
            </a:r>
            <a:r>
              <a:rPr sz="3900" spc="4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evening</a:t>
            </a:r>
            <a:r>
              <a:rPr sz="3900" spc="40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meal</a:t>
            </a:r>
            <a:r>
              <a:rPr sz="3900" spc="45" dirty="0">
                <a:latin typeface="Cambria"/>
                <a:cs typeface="Cambria"/>
              </a:rPr>
              <a:t> </a:t>
            </a:r>
            <a:r>
              <a:rPr sz="3900" spc="-75" dirty="0">
                <a:latin typeface="Cambria"/>
                <a:cs typeface="Cambria"/>
              </a:rPr>
              <a:t>are</a:t>
            </a:r>
            <a:r>
              <a:rPr sz="3900" spc="40" dirty="0">
                <a:latin typeface="Cambria"/>
                <a:cs typeface="Cambria"/>
              </a:rPr>
              <a:t> </a:t>
            </a:r>
            <a:r>
              <a:rPr sz="3900" spc="215" dirty="0">
                <a:latin typeface="Cambria"/>
                <a:cs typeface="Cambria"/>
              </a:rPr>
              <a:t>Cod,</a:t>
            </a:r>
            <a:r>
              <a:rPr sz="3900" spc="45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Bass, </a:t>
            </a:r>
            <a:r>
              <a:rPr sz="3900" spc="55" dirty="0">
                <a:latin typeface="Cambria"/>
                <a:cs typeface="Cambria"/>
              </a:rPr>
              <a:t>Haddock,</a:t>
            </a:r>
            <a:r>
              <a:rPr sz="3900" spc="13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Brill,</a:t>
            </a:r>
            <a:r>
              <a:rPr sz="3900" spc="140" dirty="0">
                <a:latin typeface="Cambria"/>
                <a:cs typeface="Cambria"/>
              </a:rPr>
              <a:t> </a:t>
            </a:r>
            <a:r>
              <a:rPr sz="3900" spc="90" dirty="0">
                <a:latin typeface="Cambria"/>
                <a:cs typeface="Cambria"/>
              </a:rPr>
              <a:t>Hake,</a:t>
            </a:r>
            <a:r>
              <a:rPr sz="3900" spc="13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and</a:t>
            </a:r>
            <a:r>
              <a:rPr sz="3900" spc="140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Plaice</a:t>
            </a:r>
            <a:endParaRPr sz="3900">
              <a:latin typeface="Cambria"/>
              <a:cs typeface="Cambria"/>
            </a:endParaRPr>
          </a:p>
        </p:txBody>
      </p:sp>
      <p:pic>
        <p:nvPicPr>
          <p:cNvPr id="57" name="object 5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2208" y="0"/>
            <a:ext cx="3857624" cy="34892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33" y="3686394"/>
            <a:ext cx="18250535" cy="31210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7569834">
              <a:lnSpc>
                <a:spcPct val="100000"/>
              </a:lnSpc>
              <a:spcBef>
                <a:spcPts val="775"/>
              </a:spcBef>
            </a:pPr>
            <a:r>
              <a:rPr sz="3500" spc="-10" dirty="0">
                <a:latin typeface="Cambria"/>
                <a:cs typeface="Cambria"/>
              </a:rPr>
              <a:t>Entrée</a:t>
            </a:r>
            <a:r>
              <a:rPr sz="3500" spc="-150" dirty="0">
                <a:latin typeface="Cambria"/>
                <a:cs typeface="Cambria"/>
              </a:rPr>
              <a:t> </a:t>
            </a:r>
            <a:r>
              <a:rPr sz="3500" spc="-585" dirty="0">
                <a:latin typeface="Cambria"/>
                <a:cs typeface="Cambria"/>
              </a:rPr>
              <a:t>/</a:t>
            </a:r>
            <a:r>
              <a:rPr sz="3500" spc="165" dirty="0">
                <a:latin typeface="Cambria"/>
                <a:cs typeface="Cambria"/>
              </a:rPr>
              <a:t> </a:t>
            </a:r>
            <a:r>
              <a:rPr sz="3500" spc="-10" dirty="0">
                <a:latin typeface="Cambria"/>
                <a:cs typeface="Cambria"/>
              </a:rPr>
              <a:t>Entree</a:t>
            </a:r>
            <a:endParaRPr sz="3500">
              <a:latin typeface="Cambria"/>
              <a:cs typeface="Cambria"/>
            </a:endParaRPr>
          </a:p>
          <a:p>
            <a:pPr marL="12700" marR="5080" indent="64769">
              <a:lnSpc>
                <a:spcPts val="4870"/>
              </a:lnSpc>
              <a:spcBef>
                <a:spcPts val="280"/>
              </a:spcBef>
            </a:pPr>
            <a:r>
              <a:rPr sz="3500" dirty="0">
                <a:latin typeface="Cambria"/>
                <a:cs typeface="Cambria"/>
              </a:rPr>
              <a:t>he</a:t>
            </a:r>
            <a:r>
              <a:rPr sz="3500" spc="-30" dirty="0">
                <a:latin typeface="Cambria"/>
                <a:cs typeface="Cambria"/>
              </a:rPr>
              <a:t> </a:t>
            </a:r>
            <a:r>
              <a:rPr sz="3500" spc="-40" dirty="0">
                <a:latin typeface="Cambria"/>
                <a:cs typeface="Cambria"/>
              </a:rPr>
              <a:t>First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in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the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spc="-30" dirty="0">
                <a:latin typeface="Cambria"/>
                <a:cs typeface="Cambria"/>
              </a:rPr>
              <a:t>meat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spc="-55" dirty="0">
                <a:latin typeface="Cambria"/>
                <a:cs typeface="Cambria"/>
              </a:rPr>
              <a:t>course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spc="-60" dirty="0">
                <a:latin typeface="Cambria"/>
                <a:cs typeface="Cambria"/>
              </a:rPr>
              <a:t>Entrées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spc="-10" dirty="0">
                <a:latin typeface="Cambria"/>
                <a:cs typeface="Cambria"/>
              </a:rPr>
              <a:t>is</a:t>
            </a:r>
            <a:r>
              <a:rPr sz="3500" spc="-25" dirty="0">
                <a:latin typeface="Cambria"/>
                <a:cs typeface="Cambria"/>
              </a:rPr>
              <a:t> generally </a:t>
            </a:r>
            <a:r>
              <a:rPr sz="3500" spc="-35" dirty="0">
                <a:latin typeface="Cambria"/>
                <a:cs typeface="Cambria"/>
              </a:rPr>
              <a:t>small,</a:t>
            </a:r>
            <a:r>
              <a:rPr sz="3500" spc="-30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well-</a:t>
            </a:r>
            <a:r>
              <a:rPr sz="3500" spc="-50" dirty="0">
                <a:latin typeface="Cambria"/>
                <a:cs typeface="Cambria"/>
              </a:rPr>
              <a:t>garnished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spc="-114" dirty="0">
                <a:latin typeface="Cambria"/>
                <a:cs typeface="Cambria"/>
              </a:rPr>
              <a:t>dishes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which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come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from</a:t>
            </a:r>
            <a:r>
              <a:rPr sz="3500" spc="-25" dirty="0">
                <a:latin typeface="Cambria"/>
                <a:cs typeface="Cambria"/>
              </a:rPr>
              <a:t> the </a:t>
            </a:r>
            <a:r>
              <a:rPr sz="3500" dirty="0">
                <a:latin typeface="Cambria"/>
                <a:cs typeface="Cambria"/>
              </a:rPr>
              <a:t>kitchen</a:t>
            </a:r>
            <a:r>
              <a:rPr sz="3500" spc="-15" dirty="0">
                <a:latin typeface="Cambria"/>
                <a:cs typeface="Cambria"/>
              </a:rPr>
              <a:t> </a:t>
            </a:r>
            <a:r>
              <a:rPr sz="3500" spc="-50" dirty="0">
                <a:latin typeface="Cambria"/>
                <a:cs typeface="Cambria"/>
              </a:rPr>
              <a:t>ready</a:t>
            </a:r>
            <a:r>
              <a:rPr sz="3500" spc="-10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for</a:t>
            </a:r>
            <a:r>
              <a:rPr sz="3500" spc="-15" dirty="0">
                <a:latin typeface="Cambria"/>
                <a:cs typeface="Cambria"/>
              </a:rPr>
              <a:t> </a:t>
            </a:r>
            <a:r>
              <a:rPr sz="3500" spc="-40" dirty="0">
                <a:latin typeface="Cambria"/>
                <a:cs typeface="Cambria"/>
              </a:rPr>
              <a:t>service.</a:t>
            </a:r>
            <a:r>
              <a:rPr sz="3500" spc="-10" dirty="0">
                <a:latin typeface="Cambria"/>
                <a:cs typeface="Cambria"/>
              </a:rPr>
              <a:t> </a:t>
            </a:r>
            <a:r>
              <a:rPr sz="3500" spc="90" dirty="0">
                <a:latin typeface="Cambria"/>
                <a:cs typeface="Cambria"/>
              </a:rPr>
              <a:t>They</a:t>
            </a:r>
            <a:r>
              <a:rPr sz="3500" spc="-15" dirty="0">
                <a:latin typeface="Cambria"/>
                <a:cs typeface="Cambria"/>
              </a:rPr>
              <a:t> </a:t>
            </a:r>
            <a:r>
              <a:rPr sz="3500" spc="-85" dirty="0">
                <a:latin typeface="Cambria"/>
                <a:cs typeface="Cambria"/>
              </a:rPr>
              <a:t>are</a:t>
            </a:r>
            <a:r>
              <a:rPr sz="3500" spc="-10" dirty="0">
                <a:latin typeface="Cambria"/>
                <a:cs typeface="Cambria"/>
              </a:rPr>
              <a:t> </a:t>
            </a:r>
            <a:r>
              <a:rPr sz="3500" spc="-65" dirty="0">
                <a:latin typeface="Cambria"/>
                <a:cs typeface="Cambria"/>
              </a:rPr>
              <a:t>always</a:t>
            </a:r>
            <a:r>
              <a:rPr sz="3500" spc="-15" dirty="0">
                <a:latin typeface="Cambria"/>
                <a:cs typeface="Cambria"/>
              </a:rPr>
              <a:t> </a:t>
            </a:r>
            <a:r>
              <a:rPr sz="3500" spc="-30" dirty="0">
                <a:latin typeface="Cambria"/>
                <a:cs typeface="Cambria"/>
              </a:rPr>
              <a:t>accompanied</a:t>
            </a:r>
            <a:r>
              <a:rPr sz="3500" spc="-10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by</a:t>
            </a:r>
            <a:r>
              <a:rPr sz="3500" spc="-10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very</a:t>
            </a:r>
            <a:r>
              <a:rPr sz="3500" spc="-1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rich</a:t>
            </a:r>
            <a:r>
              <a:rPr sz="3500" spc="-10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gravy</a:t>
            </a:r>
            <a:r>
              <a:rPr sz="3500" spc="-1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or</a:t>
            </a:r>
            <a:r>
              <a:rPr sz="3500" spc="-10" dirty="0">
                <a:latin typeface="Cambria"/>
                <a:cs typeface="Cambria"/>
              </a:rPr>
              <a:t> </a:t>
            </a:r>
            <a:r>
              <a:rPr sz="3500" spc="-85" dirty="0">
                <a:latin typeface="Cambria"/>
                <a:cs typeface="Cambria"/>
              </a:rPr>
              <a:t>sauce</a:t>
            </a:r>
            <a:r>
              <a:rPr sz="3500" spc="-1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when</a:t>
            </a:r>
            <a:r>
              <a:rPr sz="3500" spc="-10" dirty="0">
                <a:latin typeface="Cambria"/>
                <a:cs typeface="Cambria"/>
              </a:rPr>
              <a:t> relive </a:t>
            </a:r>
            <a:r>
              <a:rPr sz="3500" dirty="0">
                <a:latin typeface="Cambria"/>
                <a:cs typeface="Cambria"/>
              </a:rPr>
              <a:t>llow</a:t>
            </a:r>
            <a:r>
              <a:rPr sz="3500" spc="-30" dirty="0">
                <a:latin typeface="Cambria"/>
                <a:cs typeface="Cambria"/>
              </a:rPr>
              <a:t> </a:t>
            </a:r>
            <a:r>
              <a:rPr sz="3500" spc="-60" dirty="0">
                <a:latin typeface="Cambria"/>
                <a:cs typeface="Cambria"/>
              </a:rPr>
              <a:t>entrée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then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spc="-85" dirty="0">
                <a:latin typeface="Cambria"/>
                <a:cs typeface="Cambria"/>
              </a:rPr>
              <a:t>potatoes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and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spc="-70" dirty="0">
                <a:latin typeface="Cambria"/>
                <a:cs typeface="Cambria"/>
              </a:rPr>
              <a:t>vegetables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spc="-85" dirty="0">
                <a:latin typeface="Cambria"/>
                <a:cs typeface="Cambria"/>
              </a:rPr>
              <a:t>are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not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spc="-110" dirty="0">
                <a:latin typeface="Cambria"/>
                <a:cs typeface="Cambria"/>
              </a:rPr>
              <a:t>served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with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the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spc="-85" dirty="0">
                <a:latin typeface="Cambria"/>
                <a:cs typeface="Cambria"/>
              </a:rPr>
              <a:t>latter;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spc="50" dirty="0">
                <a:latin typeface="Cambria"/>
                <a:cs typeface="Cambria"/>
              </a:rPr>
              <a:t>if,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however,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a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spc="-75" dirty="0">
                <a:latin typeface="Cambria"/>
                <a:cs typeface="Cambria"/>
              </a:rPr>
              <a:t>reliever</a:t>
            </a:r>
            <a:r>
              <a:rPr sz="3500" spc="-25" dirty="0">
                <a:latin typeface="Cambria"/>
                <a:cs typeface="Cambria"/>
              </a:rPr>
              <a:t> doe</a:t>
            </a:r>
            <a:endParaRPr sz="3500">
              <a:latin typeface="Cambria"/>
              <a:cs typeface="Cambria"/>
            </a:endParaRPr>
          </a:p>
          <a:p>
            <a:pPr marL="3636010">
              <a:lnSpc>
                <a:spcPct val="100000"/>
              </a:lnSpc>
              <a:spcBef>
                <a:spcPts val="409"/>
              </a:spcBef>
            </a:pPr>
            <a:r>
              <a:rPr sz="3500" dirty="0">
                <a:latin typeface="Cambria"/>
                <a:cs typeface="Cambria"/>
              </a:rPr>
              <a:t>not</a:t>
            </a:r>
            <a:r>
              <a:rPr sz="3500" spc="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follow</a:t>
            </a:r>
            <a:r>
              <a:rPr sz="3500" spc="10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the</a:t>
            </a:r>
            <a:r>
              <a:rPr sz="3500" spc="5" dirty="0">
                <a:latin typeface="Cambria"/>
                <a:cs typeface="Cambria"/>
              </a:rPr>
              <a:t> </a:t>
            </a:r>
            <a:r>
              <a:rPr sz="3500" spc="-60" dirty="0">
                <a:latin typeface="Cambria"/>
                <a:cs typeface="Cambria"/>
              </a:rPr>
              <a:t>entrée</a:t>
            </a:r>
            <a:r>
              <a:rPr sz="3500" spc="10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they</a:t>
            </a:r>
            <a:r>
              <a:rPr sz="3500" spc="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would</a:t>
            </a:r>
            <a:r>
              <a:rPr sz="3500" spc="10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be</a:t>
            </a:r>
            <a:r>
              <a:rPr sz="3500" spc="5" dirty="0">
                <a:latin typeface="Cambria"/>
                <a:cs typeface="Cambria"/>
              </a:rPr>
              <a:t> </a:t>
            </a:r>
            <a:r>
              <a:rPr sz="3500" spc="-110" dirty="0">
                <a:latin typeface="Cambria"/>
                <a:cs typeface="Cambria"/>
              </a:rPr>
              <a:t>served</a:t>
            </a:r>
            <a:r>
              <a:rPr sz="3500" spc="10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with</a:t>
            </a:r>
            <a:r>
              <a:rPr sz="3500" spc="10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the</a:t>
            </a:r>
            <a:r>
              <a:rPr sz="3500" spc="5" dirty="0">
                <a:latin typeface="Cambria"/>
                <a:cs typeface="Cambria"/>
              </a:rPr>
              <a:t> </a:t>
            </a:r>
            <a:r>
              <a:rPr sz="3500" spc="-10" dirty="0">
                <a:latin typeface="Cambria"/>
                <a:cs typeface="Cambria"/>
              </a:rPr>
              <a:t>dish.</a:t>
            </a:r>
            <a:endParaRPr sz="3500">
              <a:latin typeface="Cambria"/>
              <a:cs typeface="Cambri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3531" y="420212"/>
            <a:ext cx="4114799" cy="30479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6585" y="10032909"/>
            <a:ext cx="76200" cy="254635"/>
          </a:xfrm>
          <a:custGeom>
            <a:avLst/>
            <a:gdLst/>
            <a:ahLst/>
            <a:cxnLst/>
            <a:rect l="l" t="t" r="r" b="b"/>
            <a:pathLst>
              <a:path w="76200" h="254634">
                <a:moveTo>
                  <a:pt x="76199" y="254089"/>
                </a:moveTo>
                <a:lnTo>
                  <a:pt x="0" y="254089"/>
                </a:lnTo>
                <a:lnTo>
                  <a:pt x="0" y="0"/>
                </a:lnTo>
                <a:lnTo>
                  <a:pt x="76199" y="0"/>
                </a:lnTo>
                <a:lnTo>
                  <a:pt x="76199" y="25408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585" y="949950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585" y="896610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585" y="843270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585" y="789930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585" y="736590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585" y="683250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585" y="629910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585" y="576570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585" y="523230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585" y="469890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585" y="416551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585" y="363210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585" y="309870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585" y="256530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585" y="203191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585" y="149851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585" y="96511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585" y="43171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585" y="0"/>
            <a:ext cx="76200" cy="355600"/>
          </a:xfrm>
          <a:custGeom>
            <a:avLst/>
            <a:gdLst/>
            <a:ahLst/>
            <a:cxnLst/>
            <a:rect l="l" t="t" r="r" b="b"/>
            <a:pathLst>
              <a:path w="76200" h="355600">
                <a:moveTo>
                  <a:pt x="76199" y="355510"/>
                </a:moveTo>
                <a:lnTo>
                  <a:pt x="0" y="355510"/>
                </a:lnTo>
                <a:lnTo>
                  <a:pt x="0" y="0"/>
                </a:lnTo>
                <a:lnTo>
                  <a:pt x="76199" y="0"/>
                </a:lnTo>
                <a:lnTo>
                  <a:pt x="76199" y="35551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70465" y="3582990"/>
            <a:ext cx="17739995" cy="34544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3900" spc="-20" dirty="0">
                <a:latin typeface="Cambria"/>
                <a:cs typeface="Cambria"/>
              </a:rPr>
              <a:t>Sorbet</a:t>
            </a:r>
            <a:r>
              <a:rPr sz="3900" spc="-130" dirty="0">
                <a:latin typeface="Cambria"/>
                <a:cs typeface="Cambria"/>
              </a:rPr>
              <a:t> </a:t>
            </a:r>
            <a:r>
              <a:rPr sz="3900" spc="-655" dirty="0">
                <a:latin typeface="Cambria"/>
                <a:cs typeface="Cambria"/>
              </a:rPr>
              <a:t>/</a:t>
            </a:r>
            <a:r>
              <a:rPr sz="3900" spc="185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Sorbet</a:t>
            </a:r>
            <a:endParaRPr sz="3900">
              <a:latin typeface="Cambria"/>
              <a:cs typeface="Cambria"/>
            </a:endParaRPr>
          </a:p>
          <a:p>
            <a:pPr marL="12065" marR="5080" algn="ctr">
              <a:lnSpc>
                <a:spcPct val="115399"/>
              </a:lnSpc>
            </a:pPr>
            <a:r>
              <a:rPr sz="3900" spc="-35" dirty="0">
                <a:latin typeface="Cambria"/>
                <a:cs typeface="Cambria"/>
              </a:rPr>
              <a:t>Because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of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the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length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of</a:t>
            </a:r>
            <a:r>
              <a:rPr sz="3900" spc="2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the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French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spc="-114" dirty="0">
                <a:latin typeface="Cambria"/>
                <a:cs typeface="Cambria"/>
              </a:rPr>
              <a:t>classical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menu,</a:t>
            </a:r>
            <a:r>
              <a:rPr sz="3900" spc="20" dirty="0">
                <a:latin typeface="Cambria"/>
                <a:cs typeface="Cambria"/>
              </a:rPr>
              <a:t> </a:t>
            </a:r>
            <a:r>
              <a:rPr sz="3900" spc="-40" dirty="0">
                <a:latin typeface="Cambria"/>
                <a:cs typeface="Cambria"/>
              </a:rPr>
              <a:t>this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spc="-60" dirty="0">
                <a:latin typeface="Cambria"/>
                <a:cs typeface="Cambria"/>
              </a:rPr>
              <a:t>course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spc="-20" dirty="0">
                <a:latin typeface="Cambria"/>
                <a:cs typeface="Cambria"/>
              </a:rPr>
              <a:t>is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spc="-65" dirty="0">
                <a:latin typeface="Cambria"/>
                <a:cs typeface="Cambria"/>
              </a:rPr>
              <a:t>considered</a:t>
            </a:r>
            <a:r>
              <a:rPr sz="3900" spc="2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to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be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spc="-25" dirty="0">
                <a:latin typeface="Cambria"/>
                <a:cs typeface="Cambria"/>
              </a:rPr>
              <a:t>the </a:t>
            </a:r>
            <a:r>
              <a:rPr sz="3900" spc="-150" dirty="0">
                <a:latin typeface="Cambria"/>
                <a:cs typeface="Cambria"/>
              </a:rPr>
              <a:t>rest</a:t>
            </a:r>
            <a:r>
              <a:rPr sz="3900" spc="-55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between</a:t>
            </a:r>
            <a:r>
              <a:rPr sz="3900" spc="-55" dirty="0">
                <a:latin typeface="Cambria"/>
                <a:cs typeface="Cambria"/>
              </a:rPr>
              <a:t> </a:t>
            </a:r>
            <a:r>
              <a:rPr sz="3900" spc="-110" dirty="0">
                <a:latin typeface="Cambria"/>
                <a:cs typeface="Cambria"/>
              </a:rPr>
              <a:t>courses</a:t>
            </a:r>
            <a:r>
              <a:rPr sz="3900" spc="-55" dirty="0">
                <a:latin typeface="Cambria"/>
                <a:cs typeface="Cambria"/>
              </a:rPr>
              <a:t> </a:t>
            </a:r>
            <a:r>
              <a:rPr sz="3900" spc="180" dirty="0">
                <a:latin typeface="Cambria"/>
                <a:cs typeface="Cambria"/>
              </a:rPr>
              <a:t>.</a:t>
            </a:r>
            <a:r>
              <a:rPr sz="3900" spc="-5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It</a:t>
            </a:r>
            <a:r>
              <a:rPr sz="3900" spc="-55" dirty="0">
                <a:latin typeface="Cambria"/>
                <a:cs typeface="Cambria"/>
              </a:rPr>
              <a:t> </a:t>
            </a:r>
            <a:r>
              <a:rPr sz="3900" spc="-65" dirty="0">
                <a:latin typeface="Cambria"/>
                <a:cs typeface="Cambria"/>
              </a:rPr>
              <a:t>counteracts</a:t>
            </a:r>
            <a:r>
              <a:rPr sz="3900" spc="-5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the</a:t>
            </a:r>
            <a:r>
              <a:rPr sz="3900" spc="-55" dirty="0">
                <a:latin typeface="Cambria"/>
                <a:cs typeface="Cambria"/>
              </a:rPr>
              <a:t> </a:t>
            </a:r>
            <a:r>
              <a:rPr sz="3900" spc="-70" dirty="0">
                <a:latin typeface="Cambria"/>
                <a:cs typeface="Cambria"/>
              </a:rPr>
              <a:t>previous</a:t>
            </a:r>
            <a:r>
              <a:rPr sz="3900" spc="-55" dirty="0">
                <a:latin typeface="Cambria"/>
                <a:cs typeface="Cambria"/>
              </a:rPr>
              <a:t> </a:t>
            </a:r>
            <a:r>
              <a:rPr sz="3900" spc="-114" dirty="0">
                <a:latin typeface="Cambria"/>
                <a:cs typeface="Cambria"/>
              </a:rPr>
              <a:t>dishes</a:t>
            </a:r>
            <a:r>
              <a:rPr sz="3900" spc="-5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and</a:t>
            </a:r>
            <a:r>
              <a:rPr sz="3900" spc="-55" dirty="0">
                <a:latin typeface="Cambria"/>
                <a:cs typeface="Cambria"/>
              </a:rPr>
              <a:t> </a:t>
            </a:r>
            <a:r>
              <a:rPr sz="3900" spc="-80" dirty="0">
                <a:latin typeface="Cambria"/>
                <a:cs typeface="Cambria"/>
              </a:rPr>
              <a:t>rejuvenates</a:t>
            </a:r>
            <a:r>
              <a:rPr sz="3900" spc="-5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the</a:t>
            </a:r>
            <a:r>
              <a:rPr sz="3900" spc="-55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appetite </a:t>
            </a:r>
            <a:r>
              <a:rPr sz="3900" dirty="0">
                <a:latin typeface="Cambria"/>
                <a:cs typeface="Cambria"/>
              </a:rPr>
              <a:t>for</a:t>
            </a:r>
            <a:r>
              <a:rPr sz="3900" spc="-140" dirty="0">
                <a:latin typeface="Cambria"/>
                <a:cs typeface="Cambria"/>
              </a:rPr>
              <a:t> </a:t>
            </a:r>
            <a:r>
              <a:rPr sz="3900" spc="-60" dirty="0">
                <a:latin typeface="Cambria"/>
                <a:cs typeface="Cambria"/>
              </a:rPr>
              <a:t>those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35" dirty="0">
                <a:latin typeface="Cambria"/>
                <a:cs typeface="Cambria"/>
              </a:rPr>
              <a:t>that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75" dirty="0">
                <a:latin typeface="Cambria"/>
                <a:cs typeface="Cambria"/>
              </a:rPr>
              <a:t>are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to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follow.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It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20" dirty="0">
                <a:latin typeface="Cambria"/>
                <a:cs typeface="Cambria"/>
              </a:rPr>
              <a:t>is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50" dirty="0">
                <a:latin typeface="Cambria"/>
                <a:cs typeface="Cambria"/>
              </a:rPr>
              <a:t>water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and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70" dirty="0">
                <a:latin typeface="Cambria"/>
                <a:cs typeface="Cambria"/>
              </a:rPr>
              <a:t>crushed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ice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120" dirty="0">
                <a:latin typeface="Cambria"/>
                <a:cs typeface="Cambria"/>
              </a:rPr>
              <a:t>slush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55" dirty="0">
                <a:latin typeface="Cambria"/>
                <a:cs typeface="Cambria"/>
              </a:rPr>
              <a:t>flavoured</a:t>
            </a:r>
            <a:r>
              <a:rPr sz="3900" spc="-20" dirty="0">
                <a:latin typeface="Cambria"/>
                <a:cs typeface="Cambria"/>
              </a:rPr>
              <a:t> </a:t>
            </a:r>
            <a:r>
              <a:rPr sz="3900" spc="-305" dirty="0">
                <a:latin typeface="Cambria"/>
                <a:cs typeface="Cambria"/>
              </a:rPr>
              <a:t>as</a:t>
            </a:r>
            <a:r>
              <a:rPr sz="3900" spc="8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a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rule</a:t>
            </a:r>
            <a:r>
              <a:rPr sz="3900" spc="-20" dirty="0">
                <a:latin typeface="Cambria"/>
                <a:cs typeface="Cambria"/>
              </a:rPr>
              <a:t> with </a:t>
            </a:r>
            <a:r>
              <a:rPr sz="3900" spc="-10" dirty="0">
                <a:latin typeface="Cambria"/>
                <a:cs typeface="Cambria"/>
              </a:rPr>
              <a:t>champagne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and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105" dirty="0">
                <a:latin typeface="Cambria"/>
                <a:cs typeface="Cambria"/>
              </a:rPr>
              <a:t>served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in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a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glass.</a:t>
            </a:r>
            <a:endParaRPr sz="3900">
              <a:latin typeface="Cambria"/>
              <a:cs typeface="Cambria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7822" y="407784"/>
            <a:ext cx="4524374" cy="30670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035652" y="0"/>
            <a:ext cx="76200" cy="166370"/>
          </a:xfrm>
          <a:custGeom>
            <a:avLst/>
            <a:gdLst/>
            <a:ahLst/>
            <a:cxnLst/>
            <a:rect l="l" t="t" r="r" b="b"/>
            <a:pathLst>
              <a:path w="76200" h="166370">
                <a:moveTo>
                  <a:pt x="75931" y="166302"/>
                </a:moveTo>
                <a:lnTo>
                  <a:pt x="0" y="166302"/>
                </a:lnTo>
                <a:lnTo>
                  <a:pt x="0" y="0"/>
                </a:lnTo>
                <a:lnTo>
                  <a:pt x="75931" y="0"/>
                </a:lnTo>
                <a:lnTo>
                  <a:pt x="75931" y="166302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35652" y="24250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5931" y="0"/>
                </a:lnTo>
                <a:lnTo>
                  <a:pt x="7593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35652" y="77590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5931" y="0"/>
                </a:lnTo>
                <a:lnTo>
                  <a:pt x="7593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035652" y="130930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5931" y="0"/>
                </a:lnTo>
                <a:lnTo>
                  <a:pt x="7593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035652" y="184270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5931" y="0"/>
                </a:lnTo>
                <a:lnTo>
                  <a:pt x="7593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35652" y="237610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5931" y="0"/>
                </a:lnTo>
                <a:lnTo>
                  <a:pt x="7593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35652" y="290950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5931" y="0"/>
                </a:lnTo>
                <a:lnTo>
                  <a:pt x="7593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035652" y="344290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5931" y="0"/>
                </a:lnTo>
                <a:lnTo>
                  <a:pt x="7593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035652" y="397630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5931" y="0"/>
                </a:lnTo>
                <a:lnTo>
                  <a:pt x="7593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35652" y="450970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5931" y="0"/>
                </a:lnTo>
                <a:lnTo>
                  <a:pt x="7593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35652" y="504310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5931" y="0"/>
                </a:lnTo>
                <a:lnTo>
                  <a:pt x="7593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035652" y="557650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5931" y="0"/>
                </a:lnTo>
                <a:lnTo>
                  <a:pt x="7593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035652" y="610990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5931" y="0"/>
                </a:lnTo>
                <a:lnTo>
                  <a:pt x="7593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035652" y="664330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5931" y="0"/>
                </a:lnTo>
                <a:lnTo>
                  <a:pt x="7593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035652" y="717670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5931" y="0"/>
                </a:lnTo>
                <a:lnTo>
                  <a:pt x="7593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35652" y="771010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5931" y="0"/>
                </a:lnTo>
                <a:lnTo>
                  <a:pt x="7593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035652" y="824350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5931" y="0"/>
                </a:lnTo>
                <a:lnTo>
                  <a:pt x="7593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035652" y="877690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5931" y="0"/>
                </a:lnTo>
                <a:lnTo>
                  <a:pt x="7593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035652" y="931030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5931" y="0"/>
                </a:lnTo>
                <a:lnTo>
                  <a:pt x="7593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035652" y="9843702"/>
            <a:ext cx="76200" cy="443865"/>
          </a:xfrm>
          <a:custGeom>
            <a:avLst/>
            <a:gdLst/>
            <a:ahLst/>
            <a:cxnLst/>
            <a:rect l="l" t="t" r="r" b="b"/>
            <a:pathLst>
              <a:path w="76200" h="443865">
                <a:moveTo>
                  <a:pt x="75931" y="443298"/>
                </a:moveTo>
                <a:lnTo>
                  <a:pt x="0" y="443298"/>
                </a:lnTo>
                <a:lnTo>
                  <a:pt x="0" y="0"/>
                </a:lnTo>
                <a:lnTo>
                  <a:pt x="75931" y="0"/>
                </a:lnTo>
                <a:lnTo>
                  <a:pt x="75931" y="443298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6040" y="9926566"/>
            <a:ext cx="76200" cy="360680"/>
          </a:xfrm>
          <a:custGeom>
            <a:avLst/>
            <a:gdLst/>
            <a:ahLst/>
            <a:cxnLst/>
            <a:rect l="l" t="t" r="r" b="b"/>
            <a:pathLst>
              <a:path w="76200" h="360679">
                <a:moveTo>
                  <a:pt x="76200" y="360433"/>
                </a:moveTo>
                <a:lnTo>
                  <a:pt x="0" y="360433"/>
                </a:lnTo>
                <a:lnTo>
                  <a:pt x="0" y="0"/>
                </a:lnTo>
                <a:lnTo>
                  <a:pt x="76200" y="0"/>
                </a:lnTo>
                <a:lnTo>
                  <a:pt x="76200" y="360433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6040" y="93931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6040" y="88597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6040" y="83263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6040" y="77929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6040" y="72595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6040" y="67261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6040" y="61927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6040" y="56593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6040" y="51259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6040" y="459256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6040" y="40591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6040" y="35257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6040" y="29923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6040" y="24589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6040" y="19255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6040" y="13921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6040" y="8587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6040" y="3253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6040" y="0"/>
            <a:ext cx="76200" cy="249554"/>
          </a:xfrm>
          <a:custGeom>
            <a:avLst/>
            <a:gdLst/>
            <a:ahLst/>
            <a:cxnLst/>
            <a:rect l="l" t="t" r="r" b="b"/>
            <a:pathLst>
              <a:path w="76200" h="249554">
                <a:moveTo>
                  <a:pt x="76200" y="249166"/>
                </a:moveTo>
                <a:lnTo>
                  <a:pt x="0" y="249166"/>
                </a:lnTo>
                <a:lnTo>
                  <a:pt x="0" y="0"/>
                </a:lnTo>
                <a:lnTo>
                  <a:pt x="76200" y="0"/>
                </a:lnTo>
                <a:lnTo>
                  <a:pt x="76200" y="249166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64388" y="3234223"/>
            <a:ext cx="17358995" cy="34544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3900" spc="-45" dirty="0">
                <a:latin typeface="Cambria"/>
                <a:cs typeface="Cambria"/>
              </a:rPr>
              <a:t>Releves</a:t>
            </a:r>
            <a:r>
              <a:rPr sz="3900" spc="-140" dirty="0">
                <a:latin typeface="Cambria"/>
                <a:cs typeface="Cambria"/>
              </a:rPr>
              <a:t> </a:t>
            </a:r>
            <a:r>
              <a:rPr sz="3900" spc="-655" dirty="0">
                <a:latin typeface="Cambria"/>
                <a:cs typeface="Cambria"/>
              </a:rPr>
              <a:t>/</a:t>
            </a:r>
            <a:r>
              <a:rPr sz="3900" spc="185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Joints</a:t>
            </a:r>
            <a:endParaRPr sz="3900">
              <a:latin typeface="Cambria"/>
              <a:cs typeface="Cambria"/>
            </a:endParaRPr>
          </a:p>
          <a:p>
            <a:pPr marL="12065" marR="5080" algn="ctr">
              <a:lnSpc>
                <a:spcPct val="115399"/>
              </a:lnSpc>
            </a:pPr>
            <a:r>
              <a:rPr sz="3900" dirty="0">
                <a:latin typeface="Cambria"/>
                <a:cs typeface="Cambria"/>
              </a:rPr>
              <a:t>This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20" dirty="0">
                <a:latin typeface="Cambria"/>
                <a:cs typeface="Cambria"/>
              </a:rPr>
              <a:t>is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the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main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20" dirty="0">
                <a:latin typeface="Cambria"/>
                <a:cs typeface="Cambria"/>
              </a:rPr>
              <a:t>meat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60" dirty="0">
                <a:latin typeface="Cambria"/>
                <a:cs typeface="Cambria"/>
              </a:rPr>
              <a:t>course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on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the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menu,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45" dirty="0">
                <a:latin typeface="Cambria"/>
                <a:cs typeface="Cambria"/>
              </a:rPr>
              <a:t>Releves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75" dirty="0">
                <a:latin typeface="Cambria"/>
                <a:cs typeface="Cambria"/>
              </a:rPr>
              <a:t>are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20" dirty="0">
                <a:latin typeface="Cambria"/>
                <a:cs typeface="Cambria"/>
              </a:rPr>
              <a:t>normally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45" dirty="0">
                <a:latin typeface="Cambria"/>
                <a:cs typeface="Cambria"/>
              </a:rPr>
              <a:t>larger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than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60" dirty="0">
                <a:latin typeface="Cambria"/>
                <a:cs typeface="Cambria"/>
              </a:rPr>
              <a:t>entrees </a:t>
            </a:r>
            <a:r>
              <a:rPr sz="3900" dirty="0">
                <a:latin typeface="Cambria"/>
                <a:cs typeface="Cambria"/>
              </a:rPr>
              <a:t>and</a:t>
            </a:r>
            <a:r>
              <a:rPr sz="3900" spc="-25" dirty="0">
                <a:latin typeface="Cambria"/>
                <a:cs typeface="Cambria"/>
              </a:rPr>
              <a:t> take</a:t>
            </a:r>
            <a:r>
              <a:rPr sz="3900" spc="-2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the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form</a:t>
            </a:r>
            <a:r>
              <a:rPr sz="3900" spc="-2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of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70" dirty="0">
                <a:latin typeface="Cambria"/>
                <a:cs typeface="Cambria"/>
              </a:rPr>
              <a:t>butcher’s</a:t>
            </a:r>
            <a:r>
              <a:rPr sz="3900" spc="-20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joints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which</a:t>
            </a:r>
            <a:r>
              <a:rPr sz="3900" spc="-20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have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to</a:t>
            </a:r>
            <a:r>
              <a:rPr sz="3900" spc="-2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be</a:t>
            </a:r>
            <a:r>
              <a:rPr sz="3900" spc="-25" dirty="0">
                <a:latin typeface="Cambria"/>
                <a:cs typeface="Cambria"/>
              </a:rPr>
              <a:t> carved.</a:t>
            </a:r>
            <a:r>
              <a:rPr sz="3900" spc="-2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These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joints</a:t>
            </a:r>
            <a:r>
              <a:rPr sz="3900" spc="-20" dirty="0">
                <a:latin typeface="Cambria"/>
                <a:cs typeface="Cambria"/>
              </a:rPr>
              <a:t> </a:t>
            </a:r>
            <a:r>
              <a:rPr sz="3900" spc="-25" dirty="0">
                <a:latin typeface="Cambria"/>
                <a:cs typeface="Cambria"/>
              </a:rPr>
              <a:t>are </a:t>
            </a:r>
            <a:r>
              <a:rPr sz="3900" spc="-20" dirty="0">
                <a:latin typeface="Cambria"/>
                <a:cs typeface="Cambria"/>
              </a:rPr>
              <a:t>normally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80" dirty="0">
                <a:latin typeface="Cambria"/>
                <a:cs typeface="Cambria"/>
              </a:rPr>
              <a:t>roasted.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335" dirty="0">
                <a:latin typeface="Cambria"/>
                <a:cs typeface="Cambria"/>
              </a:rPr>
              <a:t>A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95" dirty="0">
                <a:latin typeface="Cambria"/>
                <a:cs typeface="Cambria"/>
              </a:rPr>
              <a:t>sauce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or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a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120" dirty="0">
                <a:latin typeface="Cambria"/>
                <a:cs typeface="Cambria"/>
              </a:rPr>
              <a:t>roast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gravy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with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90" dirty="0">
                <a:latin typeface="Cambria"/>
                <a:cs typeface="Cambria"/>
              </a:rPr>
              <a:t>potatoes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and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green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75" dirty="0">
                <a:latin typeface="Cambria"/>
                <a:cs typeface="Cambria"/>
              </a:rPr>
              <a:t>vegetables</a:t>
            </a:r>
            <a:r>
              <a:rPr sz="3900" spc="-25" dirty="0">
                <a:latin typeface="Cambria"/>
                <a:cs typeface="Cambria"/>
              </a:rPr>
              <a:t> are</a:t>
            </a:r>
            <a:endParaRPr sz="39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3900" spc="-60" dirty="0">
                <a:latin typeface="Cambria"/>
                <a:cs typeface="Cambria"/>
              </a:rPr>
              <a:t>always</a:t>
            </a:r>
            <a:r>
              <a:rPr sz="3900" spc="-50" dirty="0">
                <a:latin typeface="Cambria"/>
                <a:cs typeface="Cambria"/>
              </a:rPr>
              <a:t> </a:t>
            </a:r>
            <a:r>
              <a:rPr sz="3900" spc="-105" dirty="0">
                <a:latin typeface="Cambria"/>
                <a:cs typeface="Cambria"/>
              </a:rPr>
              <a:t>served</a:t>
            </a:r>
            <a:r>
              <a:rPr sz="3900" spc="-5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with</a:t>
            </a:r>
            <a:r>
              <a:rPr sz="3900" spc="-50" dirty="0">
                <a:latin typeface="Cambria"/>
                <a:cs typeface="Cambria"/>
              </a:rPr>
              <a:t> </a:t>
            </a:r>
            <a:r>
              <a:rPr sz="3900" spc="-40" dirty="0">
                <a:latin typeface="Cambria"/>
                <a:cs typeface="Cambria"/>
              </a:rPr>
              <a:t>this</a:t>
            </a:r>
            <a:r>
              <a:rPr sz="3900" spc="-50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course</a:t>
            </a:r>
            <a:endParaRPr sz="3900">
              <a:latin typeface="Cambria"/>
              <a:cs typeface="Cambria"/>
            </a:endParaRPr>
          </a:p>
        </p:txBody>
      </p:sp>
      <p:pic>
        <p:nvPicPr>
          <p:cNvPr id="58" name="object 5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98291" y="0"/>
            <a:ext cx="4486274" cy="339089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20</TotalTime>
  <Words>833</Words>
  <Application>Microsoft Office PowerPoint</Application>
  <PresentationFormat>Custom</PresentationFormat>
  <Paragraphs>43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Paper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Salades / Salad Various types of salads which are served during this course.</vt:lpstr>
      <vt:lpstr>Buffet Froid / Cold Buffet In this course, Chilled meat(small) pieces are served.</vt:lpstr>
      <vt:lpstr>Entremets / Sweets Entremets on a menu refers to desserts. This could include hot or cold sweets, gateaux, soufflés or ice-cream.</vt:lpstr>
      <vt:lpstr>Slide 15</vt:lpstr>
      <vt:lpstr>Slide 16</vt:lpstr>
      <vt:lpstr>Slide 17</vt:lpstr>
      <vt:lpstr>Slide 18</vt:lpstr>
      <vt:lpstr>THANK 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Name:Mohammad Adil Shabbir Inamdar F.Y.B.sc(H.S) Food And Beverage Service Assignment-1 Steven Sir M.A.R.I.H.M.R</dc:title>
  <dc:creator>Adil Inamdar</dc:creator>
  <cp:keywords>DAF6PkhUXIM,BAExXjNuqqY</cp:keywords>
  <cp:lastModifiedBy>ADMIN$</cp:lastModifiedBy>
  <cp:revision>3</cp:revision>
  <dcterms:created xsi:type="dcterms:W3CDTF">2024-01-20T05:36:16Z</dcterms:created>
  <dcterms:modified xsi:type="dcterms:W3CDTF">2024-01-20T05:51:29Z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2024-01-18T00:00:00Z</vt:filetime>
  </property>
  <property fmtid="{D5CDD505-2E9C-101B-9397-08002B2CF9AE}" pid="3" name="Creator">
    <vt:lpwstr>Canva</vt:lpwstr>
  </property>
  <property fmtid="{D5CDD505-2E9C-101B-9397-08002B2CF9AE}" pid="4" name="LastSaved">
    <vt:filetime>2024-01-20T00:00:00Z</vt:filetime>
  </property>
  <property fmtid="{D5CDD505-2E9C-101B-9397-08002B2CF9AE}" pid="5" name="Producer">
    <vt:lpwstr>Canva</vt:lpwstr>
  </property>
</Properties>
</file>