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metadata" ContentType="application/binary"/>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9927" autoAdjust="0"/>
    <p:restoredTop sz="94660"/>
  </p:normalViewPr>
  <p:slideViewPr>
    <p:cSldViewPr snapToGrid="0">
      <p:cViewPr varScale="1">
        <p:scale>
          <a:sx n="91" d="100"/>
          <a:sy n="91" d="100"/>
        </p:scale>
        <p:origin x="-1014" y="-96"/>
      </p:cViewPr>
      <p:guideLst>
        <p:guide orient="horz" pos="612"/>
        <p:guide orient="horz" pos="876"/>
        <p:guide pos="14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t>
        <a:bodyPr/>
        <a:lstStyle/>
        <a:p>
          <a:endParaRPr lang="en-US"/>
        </a:p>
      </dgm:t>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4/9/2024</a:t>
            </a:fld>
            <a:endParaRPr lang="en-US"/>
          </a:p>
        </p:txBody>
      </p:sp>
      <p:sp>
        <p:nvSpPr>
          <p:cNvPr id="5" name="Footer Placeholder 4">
            <a:extLst>
              <a:ext uri="{FF2B5EF4-FFF2-40B4-BE49-F238E27FC236}">
                <a16:creationId xmlns=""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 xmlns:a16="http://schemas.microsoft.com/office/drawing/2014/main" id="{8C1DD971-C5B3-56AD-1BE7-5C0CC8C3C639}"/>
              </a:ext>
            </a:extLst>
          </p:cNvPr>
          <p:cNvSpPr txBox="1"/>
          <p:nvPr/>
        </p:nvSpPr>
        <p:spPr>
          <a:xfrm>
            <a:off x="1003624" y="3642533"/>
            <a:ext cx="1855189"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Team </a:t>
            </a:r>
            <a:r>
              <a:rPr lang="en-US" sz="1200" b="0" i="0" u="none" strike="noStrike" cap="none" dirty="0" smtClean="0">
                <a:solidFill>
                  <a:schemeClr val="tx1"/>
                </a:solidFill>
                <a:latin typeface="Arial"/>
                <a:ea typeface="Arial"/>
                <a:cs typeface="Arial"/>
                <a:sym typeface="Arial"/>
              </a:rPr>
              <a:t>Members:06</a:t>
            </a:r>
            <a:endParaRPr lang="en-US" sz="1200" b="0" i="0" u="none" strike="noStrike" cap="none" dirty="0">
              <a:solidFill>
                <a:schemeClr val="tx1"/>
              </a:solidFill>
              <a:latin typeface="Arial"/>
              <a:ea typeface="Arial"/>
              <a:cs typeface="Arial"/>
              <a:sym typeface="Arial"/>
            </a:endParaRPr>
          </a:p>
        </p:txBody>
      </p:sp>
      <p:sp>
        <p:nvSpPr>
          <p:cNvPr id="14" name="TextBox 13">
            <a:extLst>
              <a:ext uri="{FF2B5EF4-FFF2-40B4-BE49-F238E27FC236}">
                <a16:creationId xmlns=""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smtClean="0">
                <a:solidFill>
                  <a:schemeClr val="tx1"/>
                </a:solidFill>
              </a:rPr>
              <a:t>TAJMA A</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t>
            </a:r>
            <a:r>
              <a:rPr lang="en-US" sz="1100" b="0" i="0" u="none" strike="noStrike" cap="none" dirty="0" smtClean="0">
                <a:solidFill>
                  <a:schemeClr val="tx1"/>
                </a:solidFill>
                <a:latin typeface="Arial"/>
                <a:ea typeface="Arial"/>
                <a:cs typeface="Arial"/>
                <a:sym typeface="Arial"/>
              </a:rPr>
              <a:t>au510421104108</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 xmlns:a16="http://schemas.microsoft.com/office/drawing/2014/main" id="{C20BD188-F1AC-8947-CAF9-F4BF1056D5B6}"/>
              </a:ext>
            </a:extLst>
          </p:cNvPr>
          <p:cNvSpPr txBox="1"/>
          <p:nvPr/>
        </p:nvSpPr>
        <p:spPr>
          <a:xfrm>
            <a:off x="5693356" y="3956068"/>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smtClean="0">
                <a:solidFill>
                  <a:schemeClr val="tx1"/>
                </a:solidFill>
                <a:latin typeface="Arial"/>
                <a:ea typeface="Arial"/>
                <a:cs typeface="Arial"/>
                <a:sym typeface="Arial"/>
              </a:rPr>
              <a:t>5104-Arunai </a:t>
            </a:r>
            <a:r>
              <a:rPr lang="en-US" sz="1100" b="0" i="0" u="none" strike="noStrike" cap="none" dirty="0">
                <a:solidFill>
                  <a:schemeClr val="tx1"/>
                </a:solidFill>
                <a:latin typeface="Arial"/>
                <a:ea typeface="Arial"/>
                <a:cs typeface="Arial"/>
                <a:sym typeface="Arial"/>
              </a:rPr>
              <a:t>engineering college </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2000" advTm="3590"/>
    </mc:Choice>
    <mc:Fallback>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r>
              <a:rPr lang="en-US" b="0" i="0" dirty="0">
                <a:solidFill>
                  <a:srgbClr val="374151"/>
                </a:solidFill>
                <a:effectLst/>
                <a:latin typeface="Söhne"/>
              </a:rPr>
              <a:t/>
            </a:r>
            <a:br>
              <a:rPr lang="en-US" b="0" i="0" dirty="0">
                <a:solidFill>
                  <a:srgbClr val="374151"/>
                </a:solidFill>
                <a:effectLst/>
                <a:latin typeface="Söhne"/>
              </a:rPr>
            </a:br>
            <a:endParaRPr lang="en-US" dirty="0"/>
          </a:p>
        </p:txBody>
      </p:sp>
      <p:sp>
        <p:nvSpPr>
          <p:cNvPr id="4" name="TextBox 3">
            <a:extLst>
              <a:ext uri="{FF2B5EF4-FFF2-40B4-BE49-F238E27FC236}">
                <a16:creationId xmlns=""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
            </a: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D0D0D"/>
                </a:solidFill>
                <a:effectLst/>
                <a:latin typeface="Söhne"/>
              </a:rPr>
              <a:t/>
            </a: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 xmlns:a16="http://schemas.microsoft.com/office/drawing/2014/main" id="{6907D582-D8F7-CF69-ABAE-503F64E8F161}"/>
              </a:ext>
            </a:extLst>
          </p:cNvPr>
          <p:cNvGraphicFramePr/>
          <p:nvPr>
            <p:extLst>
              <p:ext uri="{D42A27DB-BD31-4B8C-83A1-F6EECF244321}">
                <p14:modId xmlns=""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 xmlns:a16="http://schemas.microsoft.com/office/drawing/2014/main" id="{DF48260F-742B-E32A-02FE-B142578BC1A4}"/>
              </a:ext>
            </a:extLst>
          </p:cNvPr>
          <p:cNvPicPr>
            <a:picLocks noChangeAspect="1"/>
          </p:cNvPicPr>
          <p:nvPr/>
        </p:nvPicPr>
        <p:blipFill>
          <a:blip r:embed="rId7"/>
          <a:stretch>
            <a:fillRect/>
          </a:stretch>
        </p:blipFill>
        <p:spPr>
          <a:xfrm>
            <a:off x="1021171" y="1723257"/>
            <a:ext cx="2956469" cy="2573047"/>
          </a:xfrm>
          <a:prstGeom prst="rect">
            <a:avLst/>
          </a:prstGeom>
        </p:spPr>
      </p:pic>
      <p:pic>
        <p:nvPicPr>
          <p:cNvPr id="11" name="Picture 10">
            <a:extLst>
              <a:ext uri="{FF2B5EF4-FFF2-40B4-BE49-F238E27FC236}">
                <a16:creationId xmlns="" xmlns:a16="http://schemas.microsoft.com/office/drawing/2014/main" id="{B089073F-18B7-3DD8-48EB-55DA0C87BA84}"/>
              </a:ext>
            </a:extLst>
          </p:cNvPr>
          <p:cNvPicPr>
            <a:picLocks noChangeAspect="1"/>
          </p:cNvPicPr>
          <p:nvPr/>
        </p:nvPicPr>
        <p:blipFill>
          <a:blip r:embed="rId8"/>
          <a:stretch>
            <a:fillRect/>
          </a:stretch>
        </p:blipFill>
        <p:spPr>
          <a:xfrm>
            <a:off x="4564380" y="1712692"/>
            <a:ext cx="4165599" cy="2090952"/>
          </a:xfrm>
          <a:prstGeom prst="rect">
            <a:avLst/>
          </a:prstGeom>
        </p:spPr>
      </p:pic>
      <p:sp>
        <p:nvSpPr>
          <p:cNvPr id="12" name="TextBox 11">
            <a:extLst>
              <a:ext uri="{FF2B5EF4-FFF2-40B4-BE49-F238E27FC236}">
                <a16:creationId xmlns=""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r>
              <a:rPr lang="en-IN" b="1" dirty="0">
                <a:solidFill>
                  <a:srgbClr val="213163"/>
                </a:solidFill>
              </a:rPr>
              <a:t/>
            </a:r>
            <a:br>
              <a:rPr lang="en-IN" b="1" dirty="0">
                <a:solidFill>
                  <a:srgbClr val="213163"/>
                </a:solidFill>
              </a:rPr>
            </a:br>
            <a:endParaRPr lang="en-IN" dirty="0"/>
          </a:p>
        </p:txBody>
      </p:sp>
      <p:cxnSp>
        <p:nvCxnSpPr>
          <p:cNvPr id="2" name="Straight Connector 1">
            <a:extLst>
              <a:ext uri="{FF2B5EF4-FFF2-40B4-BE49-F238E27FC236}">
                <a16:creationId xmlns=""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a:ln>
                  <a:noFill/>
                </a:ln>
                <a:solidFill>
                  <a:srgbClr val="000000"/>
                </a:solidFill>
                <a:effectLst/>
                <a:latin typeface="Söhne"/>
              </a:rPr>
              <a:t/>
            </a: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95</TotalTime>
  <Words>1562</Words>
  <Application>Microsoft Office PowerPoint</Application>
  <PresentationFormat>On-screen Show (16:9)</PresentationFormat>
  <Paragraphs>100</Paragraphs>
  <Slides>17</Slides>
  <Notes>10</Notes>
  <HiddenSlides>0</HiddenSlides>
  <MMClips>0</MMClips>
  <ScaleCrop>false</ScaleCrop>
  <HeadingPairs>
    <vt:vector size="6" baseType="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19" baseType="lpstr">
      <vt:lpstr>Simple Light</vt:lpstr>
      <vt:lpstr>Slide 1</vt:lpstr>
      <vt:lpstr>Slide 2</vt:lpstr>
      <vt:lpstr>Abstract</vt:lpstr>
      <vt:lpstr>Problem Statement</vt:lpstr>
      <vt:lpstr>Project Overview</vt:lpstr>
      <vt:lpstr>Proposed Solution</vt:lpstr>
      <vt:lpstr>Slide 7</vt:lpstr>
      <vt:lpstr>Technology Used</vt:lpstr>
      <vt:lpstr>Modelling &amp; Results   </vt:lpstr>
      <vt:lpstr>Slide 10</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PC</cp:lastModifiedBy>
  <cp:revision>11</cp:revision>
  <dcterms:modified xsi:type="dcterms:W3CDTF">2024-04-09T16:45:01Z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