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db3abb56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db3abb56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1db3abb56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1db3abb56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db3abb5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1db3abb5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1db3abb56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1db3abb56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1ffecab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1ffecab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1db3abb5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1db3abb5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a8e219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a8e219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db3abb56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1db3abb56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ffecab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ffecab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db3abb56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db3abb56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1383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9468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0956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20668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7273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4726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4879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28906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3062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435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9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8124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573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8962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31611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08539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1114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486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n.m.wikipedia.org/wiki/%E0%A6%B7%E0%A7%8B%E0%A6%B2_%E0%A6%97%E0%A7%81%E0%A6%9F%E0%A6%B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geeksforgeeks.org/minimax-algorithm-in-game-theory-set-1-introduc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907313"/>
            <a:ext cx="7136700" cy="850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Sholo Ghuti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913321" y="3385584"/>
            <a:ext cx="3718720" cy="1431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Presented by-</a:t>
            </a:r>
            <a:endParaRPr sz="2800" dirty="0">
              <a:solidFill>
                <a:srgbClr val="1287C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Md.Asif-Ud-Daula(1707031)</a:t>
            </a:r>
            <a:endParaRPr sz="2800" dirty="0">
              <a:solidFill>
                <a:srgbClr val="1287C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Syed Nahin Hossain(1707032)</a:t>
            </a:r>
            <a:endParaRPr sz="2800" dirty="0">
              <a:solidFill>
                <a:srgbClr val="1287C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Mohtasim Fuad(1707033)</a:t>
            </a:r>
            <a:endParaRPr sz="2800" dirty="0">
              <a:solidFill>
                <a:srgbClr val="1287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294967295"/>
          </p:nvPr>
        </p:nvSpPr>
        <p:spPr>
          <a:xfrm>
            <a:off x="2410047" y="1757917"/>
            <a:ext cx="4870450" cy="1093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Course Title: Artificial Intelligence Laboratory</a:t>
            </a:r>
            <a:endParaRPr sz="2800" dirty="0">
              <a:solidFill>
                <a:srgbClr val="1287C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287C3"/>
                </a:solidFill>
                <a:latin typeface="Arial"/>
                <a:ea typeface="Arial"/>
                <a:cs typeface="Arial"/>
                <a:sym typeface="Arial"/>
              </a:rPr>
              <a:t>Course no: CSE 4110</a:t>
            </a:r>
            <a:endParaRPr sz="2800" dirty="0">
              <a:solidFill>
                <a:srgbClr val="1287C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https://bn.m.wikipedia.org/wiki/%E0%A6%B7%E0%A7%8B%E0%A6%B2_%E0%A6%97%E0%A7%81%E0%A6%9F%E0%A6%BF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https://www.geeksforgeeks.org/minimax-algorithm-in-game-theory-set-1-introduction/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concept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Sholo ghuti is a very popular game in the countries of south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Asia. It is a game of two players, each players has 16  beads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called  ghuti. The player who captures all of the other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player's pieces wins the game. [1]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500" y="1256475"/>
            <a:ext cx="18638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Tools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 : Windows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Language: Python 3.9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: Pygame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75" y="3346325"/>
            <a:ext cx="929725" cy="9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150" y="3249940"/>
            <a:ext cx="1649424" cy="10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5825" y="3191881"/>
            <a:ext cx="1649425" cy="11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alternate their turns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player may only use one of their pieces in a turn, and must either make a move or perform one or more capture but not both.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piece may move onto any vacant adjacent point along a line.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piece may capture an opposing piece by a short leap. The piece must be adjacent to the opposing piece, and leap over it onto a vacant point immediately beyond. The leap must be in a straight line and follow the pattern on the board.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captured piece (or pieces) is removed from the board.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who captures all of the other player's pieces wins.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Algorithm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Mini-Max Algorithm.[2]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for AI will be the difference between player-1 pieces left and player-2 pieces left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player-1 is AI, then player-1 will try to maximize the score but player-2 will try to minimize the score.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checking all the possible turn AI will select the turn resulting the maximum score.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00" y="3160150"/>
            <a:ext cx="6529402" cy="18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Screenshot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187" y="1360525"/>
            <a:ext cx="1763110" cy="33026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74000"/>
              </a:srgbClr>
            </a:outerShdw>
          </a:effectLst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175" y="1351634"/>
            <a:ext cx="1763125" cy="33204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project , we tried to implement the mini-max algorithm in a two player game. The game we created will be able to highlight the performance of the algorithm as well as providing necessary entertainment to the player.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407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Sholo Ghuti</vt:lpstr>
      <vt:lpstr>Outline</vt:lpstr>
      <vt:lpstr>Introduction </vt:lpstr>
      <vt:lpstr>Developing Tools</vt:lpstr>
      <vt:lpstr>Basic Concept</vt:lpstr>
      <vt:lpstr>Basic Concept</vt:lpstr>
      <vt:lpstr>AI Algorithm</vt:lpstr>
      <vt:lpstr>Game Screenshot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Sholo Ghuti</dc:title>
  <cp:lastModifiedBy>Tajmilur</cp:lastModifiedBy>
  <cp:revision>1</cp:revision>
  <dcterms:modified xsi:type="dcterms:W3CDTF">2023-03-27T13:09:19Z</dcterms:modified>
</cp:coreProperties>
</file>