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D8B59E-DDFB-4E29-AD2F-60381F17EDB3}">
          <p14:sldIdLst>
            <p14:sldId id="256"/>
          </p14:sldIdLst>
        </p14:section>
        <p14:section name="Untitled Section" id="{1CDFA89C-E0A0-486C-B7F4-B6487EA28832}">
          <p14:sldIdLst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255B6-C5D2-493E-AB9F-46A20752B41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982F2-6C16-40EC-9B02-52FD3217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982F2-6C16-40EC-9B02-52FD3217E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9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0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70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99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91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3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8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5956433-391A-4203-A9D4-A573819B0CD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51453C-7BFC-4460-A050-DA7D83550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ajreeanahmed.github.io/NSU-ACM-W-SC-Learning-Bootcamp-202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8"/>
            <a:ext cx="10782300" cy="4291060"/>
          </a:xfrm>
        </p:spPr>
        <p:txBody>
          <a:bodyPr/>
          <a:lstStyle/>
          <a:p>
            <a:r>
              <a:rPr lang="en-US" dirty="0" smtClean="0"/>
              <a:t>NSU-ACM-W-</a:t>
            </a:r>
            <a:r>
              <a:rPr lang="en-US" dirty="0"/>
              <a:t>S</a:t>
            </a:r>
            <a:r>
              <a:rPr lang="en-US" dirty="0" smtClean="0"/>
              <a:t>C </a:t>
            </a:r>
            <a:br>
              <a:rPr lang="en-US" dirty="0" smtClean="0"/>
            </a:br>
            <a:r>
              <a:rPr lang="en-US" dirty="0" smtClean="0"/>
              <a:t>LEARNING </a:t>
            </a:r>
            <a:r>
              <a:rPr lang="en-US" dirty="0"/>
              <a:t>BOOTCAMP-2021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86" y="932103"/>
            <a:ext cx="2118185" cy="1353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9" y="576504"/>
            <a:ext cx="1640932" cy="20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NAME: TRENDZTA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TRENDZTA is a clothing e-commerce website.</a:t>
            </a:r>
          </a:p>
          <a:p>
            <a:r>
              <a:rPr lang="en-US" dirty="0" smtClean="0"/>
              <a:t>Framework: HTML5, CSS3 and BOOTSTRAP4.</a:t>
            </a:r>
          </a:p>
          <a:p>
            <a:r>
              <a:rPr lang="en-US" dirty="0" smtClean="0"/>
              <a:t>The website is responsive.</a:t>
            </a:r>
          </a:p>
          <a:p>
            <a:r>
              <a:rPr lang="en-US" dirty="0" smtClean="0"/>
              <a:t>The website has total of 8 sections.</a:t>
            </a:r>
          </a:p>
          <a:p>
            <a:r>
              <a:rPr lang="en-US" dirty="0" smtClean="0"/>
              <a:t>The sections are: </a:t>
            </a:r>
            <a:r>
              <a:rPr lang="en-US" dirty="0" err="1" smtClean="0"/>
              <a:t>Navbar</a:t>
            </a:r>
            <a:r>
              <a:rPr lang="en-US" dirty="0" smtClean="0"/>
              <a:t>, Carousal, Sub-bar, New Collection, </a:t>
            </a:r>
            <a:r>
              <a:rPr lang="en-US" dirty="0" err="1" smtClean="0"/>
              <a:t>Parallex</a:t>
            </a:r>
            <a:r>
              <a:rPr lang="en-US" dirty="0" smtClean="0"/>
              <a:t>, Featured Collection, Latest Articles, Contact.</a:t>
            </a:r>
          </a:p>
          <a:p>
            <a:r>
              <a:rPr lang="en-US" dirty="0" smtClean="0"/>
              <a:t>As the project is an e-commerce website it can be used by any shop for their online business purpose. As for now it is one page but in the future I have plan to extend it further and make it a complete responsive e-commerce website with modern features.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TRENDZTA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64" y="2585028"/>
            <a:ext cx="7374046" cy="3468106"/>
          </a:xfrm>
        </p:spPr>
      </p:pic>
    </p:spTree>
    <p:extLst>
      <p:ext uri="{BB962C8B-B14F-4D97-AF65-F5344CB8AC3E}">
        <p14:creationId xmlns:p14="http://schemas.microsoft.com/office/powerpoint/2010/main" val="28337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https://tajreeanahmed.github.io/NSU-ACM-W-SC-Learning-Bootcamp-2021/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5094623"/>
          </a:xfrm>
        </p:spPr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         </a:t>
            </a:r>
            <a:r>
              <a:rPr lang="en-US" sz="7200" dirty="0" smtClean="0">
                <a:solidFill>
                  <a:schemeClr val="accent6">
                    <a:lumMod val="50000"/>
                  </a:schemeClr>
                </a:solidFill>
              </a:rPr>
              <a:t>Thank You!</a:t>
            </a:r>
            <a:endParaRPr 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454</TotalTime>
  <Words>119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NSU-ACM-W-SC  LEARNING BOOTCAMP-2021</vt:lpstr>
      <vt:lpstr>PROJECT NAME: TRENDZTA</vt:lpstr>
      <vt:lpstr>TRENDZTA</vt:lpstr>
      <vt:lpstr>GITHUB LINK</vt:lpstr>
      <vt:lpstr>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NSU-ACM-W LEARNING BOOTCAMP-2021</dc:title>
  <dc:creator>User</dc:creator>
  <cp:lastModifiedBy>User</cp:lastModifiedBy>
  <cp:revision>7</cp:revision>
  <dcterms:created xsi:type="dcterms:W3CDTF">2021-06-12T07:54:30Z</dcterms:created>
  <dcterms:modified xsi:type="dcterms:W3CDTF">2021-06-12T15:29:17Z</dcterms:modified>
</cp:coreProperties>
</file>