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71" r:id="rId5"/>
    <p:sldId id="258" r:id="rId6"/>
    <p:sldId id="264" r:id="rId7"/>
    <p:sldId id="259" r:id="rId8"/>
    <p:sldId id="270" r:id="rId9"/>
    <p:sldId id="260" r:id="rId10"/>
    <p:sldId id="261" r:id="rId11"/>
    <p:sldId id="262" r:id="rId12"/>
    <p:sldId id="263" r:id="rId13"/>
    <p:sldId id="265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5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B8596-2424-4EE1-B7D4-EE0B5EFA943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B3DF5-E5B6-4B45-B21A-9494872A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1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862F0-8E30-41EF-92AD-D5FFFDA34703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C9593-C317-445E-8EA1-13B264B0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5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9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2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A58A-A73D-456B-8E2D-982D1E0E9CF5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9FDF-F246-4DE4-AB20-5FB7A1FE58D2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9A1F-71BA-4EFB-8F26-2CC8A39A31F6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B7B-2129-4AF2-995E-3F29E352549E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4D3C-A410-4C06-A87F-E8E981B616CA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5EE-1515-421A-8654-FA50C17076AA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F936-19E2-4FB2-803E-21CF5C4C62D6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2036-C962-487A-A1AE-B5119C4F0D80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AD3-CC82-46B3-839C-C6472D637450}" type="datetime1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D2B-B255-4E97-81FB-F96C55172EBC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8661-8676-41D0-ABB8-6C6C468B33B7}" type="datetime1">
              <a:rPr lang="en-US" smtClean="0"/>
              <a:t>2/9/2017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5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C733B2A-819D-4990-B6F7-40D2F248FE22}" type="datetime1">
              <a:rPr lang="en-US" smtClean="0"/>
              <a:t>2/9/2017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2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community/data-science/data-science-tutorials/power-up-c-with-the-standard-template-library-part-1/" TargetMode="External"/><Relationship Id="rId2" Type="http://schemas.openxmlformats.org/officeDocument/2006/relationships/hyperlink" Target="https://uva.onlinejudge.org/index.php?option=com_onlinejudge&amp;Itemid=8&amp;category=83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3ShmezaQM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ference/vector/vecto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ference/utility/pair/pai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95" y="1465545"/>
            <a:ext cx="10734805" cy="3033431"/>
          </a:xfrm>
        </p:spPr>
        <p:txBody>
          <a:bodyPr/>
          <a:lstStyle/>
          <a:p>
            <a:r>
              <a:rPr lang="en-US" dirty="0" smtClean="0"/>
              <a:t>Standard Template Library(STL)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3118" y="4825571"/>
            <a:ext cx="4374211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	::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tamjid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al </a:t>
            </a:r>
            <a:r>
              <a:rPr lang="en-US" sz="4000" dirty="0" err="1" smtClean="0">
                <a:solidFill>
                  <a:schemeClr val="tx2">
                    <a:lumMod val="75000"/>
                  </a:schemeClr>
                </a:solidFill>
              </a:rPr>
              <a:t>rahat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01" y="1202783"/>
            <a:ext cx="9288171" cy="35628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err="1" smtClean="0">
                <a:solidFill>
                  <a:srgbClr val="FF0000"/>
                </a:solidFill>
              </a:rPr>
              <a:t>multiset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01" y="5162372"/>
            <a:ext cx="4134427" cy="666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34" y="5143319"/>
            <a:ext cx="421063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7" y="1231198"/>
            <a:ext cx="8602275" cy="39820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7" y="5213204"/>
            <a:ext cx="4182059" cy="1419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5213203"/>
            <a:ext cx="4071722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9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395" y="1189258"/>
            <a:ext cx="1581371" cy="23434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err="1" smtClean="0">
                <a:solidFill>
                  <a:srgbClr val="FF0000"/>
                </a:solidFill>
              </a:rPr>
              <a:t>freopen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5" y="1254491"/>
            <a:ext cx="8030696" cy="425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92" y="4512588"/>
            <a:ext cx="393437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395" y="1189258"/>
            <a:ext cx="1581371" cy="23434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err="1" smtClean="0">
                <a:solidFill>
                  <a:srgbClr val="FF0000"/>
                </a:solidFill>
              </a:rPr>
              <a:t>freopen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7" y="1254491"/>
            <a:ext cx="7495771" cy="425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92" y="4512588"/>
            <a:ext cx="3934374" cy="10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UVA C++ and STL Problems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STL Tutorial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STL For Beginners (</a:t>
            </a:r>
            <a:r>
              <a:rPr lang="en-US" dirty="0" err="1" smtClean="0">
                <a:hlinkClick r:id="rId4"/>
              </a:rPr>
              <a:t>youtube</a:t>
            </a:r>
            <a:r>
              <a:rPr lang="en-US" dirty="0" smtClean="0">
                <a:hlinkClick r:id="rId4"/>
              </a:rPr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5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13" y="1315233"/>
            <a:ext cx="8688012" cy="51581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vector </a:t>
            </a:r>
            <a:r>
              <a:rPr lang="en-US" sz="2400" dirty="0" smtClean="0">
                <a:solidFill>
                  <a:srgbClr val="FF0000"/>
                </a:solidFill>
                <a:hlinkClick r:id="rId4"/>
              </a:rPr>
              <a:t>(ref)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76" y="1315233"/>
            <a:ext cx="8678285" cy="51581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vector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9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29" y="1719731"/>
            <a:ext cx="8097380" cy="46583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pair </a:t>
            </a:r>
            <a:r>
              <a:rPr lang="en-US" sz="2800" dirty="0" smtClean="0">
                <a:solidFill>
                  <a:srgbClr val="FF0000"/>
                </a:solidFill>
                <a:hlinkClick r:id="rId4"/>
              </a:rPr>
              <a:t>(ref)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97" y="2256965"/>
            <a:ext cx="8011643" cy="358390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#include&lt;bits/</a:t>
            </a:r>
            <a:r>
              <a:rPr lang="en-US" dirty="0" err="1" smtClean="0">
                <a:solidFill>
                  <a:srgbClr val="FF0000"/>
                </a:solidFill>
              </a:rPr>
              <a:t>stdc</a:t>
            </a:r>
            <a:r>
              <a:rPr lang="en-US" dirty="0" smtClean="0">
                <a:solidFill>
                  <a:srgbClr val="FF0000"/>
                </a:solidFill>
              </a:rPr>
              <a:t>++.h&gt;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92" y="1653047"/>
            <a:ext cx="8087854" cy="47917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stack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2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18" y="1648284"/>
            <a:ext cx="8068801" cy="48012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queue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20" y="1220108"/>
            <a:ext cx="8125959" cy="49060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priority queue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76" y="1136280"/>
            <a:ext cx="8459381" cy="38962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76" y="5179716"/>
            <a:ext cx="4153480" cy="7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08" y="5132084"/>
            <a:ext cx="411537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ent Bill of Rights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arent Bill of Rights presentation" id="{FFB8DD09-E889-436C-9890-EDCB8B87C37D}" vid="{0650B77A-9CFB-47E5-9969-37AE0A32A9A6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E507829-6D7C-4C56-8D46-9575E34331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Parent Bill of Rights presentation</Template>
  <TotalTime>0</TotalTime>
  <Words>68</Words>
  <Application>Microsoft Office PowerPoint</Application>
  <PresentationFormat>Widescreen</PresentationFormat>
  <Paragraphs>31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Parent Bill of Rights presentation</vt:lpstr>
      <vt:lpstr>Standard Template Library(STL)</vt:lpstr>
      <vt:lpstr>:: vector (ref)</vt:lpstr>
      <vt:lpstr>:: vector</vt:lpstr>
      <vt:lpstr>:: pair (ref)</vt:lpstr>
      <vt:lpstr>:: #include&lt;bits/stdc++.h&gt;</vt:lpstr>
      <vt:lpstr>:: stack</vt:lpstr>
      <vt:lpstr>:: queue</vt:lpstr>
      <vt:lpstr>:: priority queue</vt:lpstr>
      <vt:lpstr>:: set</vt:lpstr>
      <vt:lpstr>:: multiset</vt:lpstr>
      <vt:lpstr>:: map</vt:lpstr>
      <vt:lpstr>:: freopen</vt:lpstr>
      <vt:lpstr>:: freopen</vt:lpstr>
      <vt:lpstr>::Resources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2017-02-08T21:26:38Z</dcterms:created>
  <dcterms:modified xsi:type="dcterms:W3CDTF">2017-02-09T07:32:55Z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TC034605539991</vt:lpwstr>
  </property>
</Properties>
</file>