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4"/>
  </p:sldMasterIdLst>
  <p:notesMasterIdLst>
    <p:notesMasterId r:id="rId21"/>
  </p:notesMasterIdLst>
  <p:handoutMasterIdLst>
    <p:handoutMasterId r:id="rId22"/>
  </p:handoutMasterIdLst>
  <p:sldIdLst>
    <p:sldId id="270" r:id="rId5"/>
    <p:sldId id="272" r:id="rId6"/>
    <p:sldId id="256" r:id="rId7"/>
    <p:sldId id="257" r:id="rId8"/>
    <p:sldId id="258" r:id="rId9"/>
    <p:sldId id="271" r:id="rId10"/>
    <p:sldId id="259" r:id="rId11"/>
    <p:sldId id="261" r:id="rId12"/>
    <p:sldId id="273" r:id="rId13"/>
    <p:sldId id="274" r:id="rId14"/>
    <p:sldId id="275" r:id="rId15"/>
    <p:sldId id="262" r:id="rId16"/>
    <p:sldId id="266" r:id="rId17"/>
    <p:sldId id="267" r:id="rId18"/>
    <p:sldId id="263"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8" d="100"/>
          <a:sy n="88" d="100"/>
        </p:scale>
        <p:origin x="403" y="6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custT="1"/>
      <dgm:spPr/>
      <dgm:t>
        <a:bodyPr/>
        <a:lstStyle/>
        <a:p>
          <a:r>
            <a:rPr lang="en-US" sz="2200" i="1" dirty="0">
              <a:solidFill>
                <a:schemeClr val="tx1"/>
              </a:solidFill>
              <a:latin typeface="Tw Cen MT" panose="020B0602020104020603" pitchFamily="34" charset="0"/>
              <a:ea typeface="Tahoma" panose="020B0604030504040204" pitchFamily="34" charset="0"/>
              <a:cs typeface="Tahoma" panose="020B0604030504040204" pitchFamily="34" charset="0"/>
            </a:rPr>
            <a:t>SEJAN, TAJVIR AHMED</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A7F7584C-6CC5-40A2-9566-2842A5DEA97A}">
      <dgm:prSet phldrT="[Text]" custT="1"/>
      <dgm:spPr/>
      <dgm:t>
        <a:bodyPr/>
        <a:lstStyle/>
        <a:p>
          <a:r>
            <a:rPr lang="en-US" sz="2200" dirty="0">
              <a:solidFill>
                <a:schemeClr val="tx1"/>
              </a:solidFill>
              <a:latin typeface="Tw Cen MT" panose="020B0602020104020603" pitchFamily="34" charset="0"/>
              <a:ea typeface="Tahoma" panose="020B0604030504040204" pitchFamily="34" charset="0"/>
              <a:cs typeface="Tahoma" panose="020B0604030504040204" pitchFamily="34" charset="0"/>
            </a:rPr>
            <a:t>KS SUBHAN MUNIM</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51A6936C-668E-4912-B1B4-BA2D45D3F624}">
      <dgm:prSet phldrT="[Text]" custT="1"/>
      <dgm:spPr/>
      <dgm:t>
        <a:bodyPr/>
        <a:lstStyle/>
        <a:p>
          <a:r>
            <a:rPr lang="en-US" sz="2200" b="0" i="0" dirty="0">
              <a:solidFill>
                <a:schemeClr val="tx1"/>
              </a:solidFill>
              <a:latin typeface="Tw Cen MT" panose="020B0602020104020603" pitchFamily="34" charset="0"/>
            </a:rPr>
            <a:t>AKTER, ROZINA</a:t>
          </a:r>
          <a:endParaRPr lang="en-US" sz="2200" dirty="0">
            <a:solidFill>
              <a:schemeClr val="tx1"/>
            </a:solidFill>
            <a:latin typeface="Tw Cen MT" panose="020B0602020104020603" pitchFamily="34" charset="0"/>
            <a:ea typeface="Tahoma" panose="020B0604030504040204" pitchFamily="34" charset="0"/>
            <a:cs typeface="Tahoma" panose="020B0604030504040204" pitchFamily="34" charset="0"/>
          </a:endParaRP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b="0" i="0" dirty="0">
              <a:latin typeface="+mj-lt"/>
            </a:rPr>
            <a:t>18-38557-2</a:t>
          </a:r>
          <a:endParaRPr lang="en-US" sz="2400" dirty="0">
            <a:latin typeface="+mj-lt"/>
            <a:ea typeface="Tahoma" panose="020B0604030504040204" pitchFamily="34" charset="0"/>
            <a:cs typeface="Tahoma" panose="020B0604030504040204" pitchFamily="34" charset="0"/>
          </a:endParaRP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custT="1"/>
      <dgm:spPr/>
      <dgm:t>
        <a:bodyPr/>
        <a:lstStyle/>
        <a:p>
          <a:r>
            <a:rPr lang="en-US" sz="2200" b="0" i="0" dirty="0">
              <a:solidFill>
                <a:schemeClr val="tx1"/>
              </a:solidFill>
              <a:latin typeface="Tw Cen MT" panose="020B0602020104020603" pitchFamily="34" charset="0"/>
            </a:rPr>
            <a:t>NABIL, RAFSUN HUDA</a:t>
          </a:r>
          <a:endParaRPr lang="en-US" sz="2200" dirty="0">
            <a:solidFill>
              <a:schemeClr val="tx1"/>
            </a:solidFill>
            <a:latin typeface="Tw Cen MT" panose="020B0602020104020603" pitchFamily="34" charset="0"/>
            <a:ea typeface="Tahoma" panose="020B0604030504040204" pitchFamily="34" charset="0"/>
            <a:cs typeface="Tahoma" panose="020B0604030504040204" pitchFamily="34" charset="0"/>
          </a:endParaRP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dgm:t>
        <a:bodyPr/>
        <a:lstStyle/>
        <a:p>
          <a:r>
            <a:rPr lang="en-US" sz="2400" b="0" i="0" dirty="0"/>
            <a:t>18-38926-3</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E40970FA-9468-4353-8343-FE5E2BEBB8B0}">
      <dgm:prSet phldrT="[Text]" custT="1"/>
      <dgm:spPr/>
      <dgm:t>
        <a:bodyPr/>
        <a:lstStyle/>
        <a:p>
          <a:r>
            <a:rPr lang="en-US" sz="2400" b="0" i="0" dirty="0"/>
            <a:t>18-36151-1</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04FF68DF-CF36-4D12-9ECE-A3519B0AC88A}" type="sibTrans" cxnId="{A316347C-9D1A-43C6-BE2B-DC184440E1C9}">
      <dgm:prSet/>
      <dgm:spPr/>
      <dgm:t>
        <a:bodyPr/>
        <a:lstStyle/>
        <a:p>
          <a:endParaRPr lang="en-US"/>
        </a:p>
      </dgm:t>
    </dgm:pt>
    <dgm:pt modelId="{85FA6A33-9FA9-4134-A6A3-A5D4748A1779}" type="parTrans" cxnId="{A316347C-9D1A-43C6-BE2B-DC184440E1C9}">
      <dgm:prSet/>
      <dgm:spPr/>
      <dgm:t>
        <a:bodyPr/>
        <a:lstStyle/>
        <a:p>
          <a:endParaRPr lang="en-US"/>
        </a:p>
      </dgm:t>
    </dgm:pt>
    <dgm:pt modelId="{9D8DAFB6-C744-4BD6-B757-393BF647EBB6}">
      <dgm:prSet phldrT="[Text]" custT="1"/>
      <dgm:spPr/>
      <dgm:t>
        <a:bodyPr/>
        <a:lstStyle/>
        <a:p>
          <a:r>
            <a:rPr lang="en-US" sz="2400" b="0" i="0" dirty="0"/>
            <a:t>18-36171-1</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C9B44773-68B1-427B-B9CA-0AEA186B621E}" type="sibTrans" cxnId="{56052809-46E4-4445-B520-94004C28BB9D}">
      <dgm:prSet/>
      <dgm:spPr/>
      <dgm:t>
        <a:bodyPr/>
        <a:lstStyle/>
        <a:p>
          <a:endParaRPr lang="en-US"/>
        </a:p>
      </dgm:t>
    </dgm:pt>
    <dgm:pt modelId="{17C1C47E-8D1A-404A-B227-B017391CB5F6}" type="parTrans" cxnId="{56052809-46E4-4445-B520-94004C28BB9D}">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t>
        <a:bodyPr/>
        <a:lstStyle/>
        <a:p>
          <a:endParaRPr lang="en-US"/>
        </a:p>
      </dgm:t>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custLinFactY="97475" custLinFactNeighborX="-13" custLinFactNeighborY="100000">
        <dgm:presLayoutVars>
          <dgm:chMax val="1"/>
          <dgm:bulletEnabled val="1"/>
        </dgm:presLayoutVars>
      </dgm:prSet>
      <dgm:spPr/>
      <dgm:t>
        <a:bodyPr/>
        <a:lstStyle/>
        <a:p>
          <a:endParaRPr lang="en-US"/>
        </a:p>
      </dgm:t>
    </dgm:pt>
    <dgm:pt modelId="{6FB9694A-6C63-4B23-90F6-4F208C00D399}" type="pres">
      <dgm:prSet presAssocID="{0D51337A-31FA-4717-B2BF-9243F96D2B9B}" presName="descendantText" presStyleLbl="alignAccFollowNode1" presStyleIdx="0" presStyleCnt="4" custLinFactY="100000" custLinFactNeighborX="1066" custLinFactNeighborY="152235">
        <dgm:presLayoutVars>
          <dgm:bulletEnabled val="1"/>
        </dgm:presLayoutVars>
      </dgm:prSet>
      <dgm:spPr/>
      <dgm:t>
        <a:bodyPr/>
        <a:lstStyle/>
        <a:p>
          <a:endParaRPr lang="en-US"/>
        </a:p>
      </dgm:t>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custLinFactY="93735" custLinFactNeighborX="-13" custLinFactNeighborY="100000">
        <dgm:presLayoutVars>
          <dgm:chMax val="1"/>
          <dgm:bulletEnabled val="1"/>
        </dgm:presLayoutVars>
      </dgm:prSet>
      <dgm:spPr/>
      <dgm:t>
        <a:bodyPr/>
        <a:lstStyle/>
        <a:p>
          <a:endParaRPr lang="en-US"/>
        </a:p>
      </dgm:t>
    </dgm:pt>
    <dgm:pt modelId="{329ECF1A-78BE-41CB-B252-8011825B67CD}" type="pres">
      <dgm:prSet presAssocID="{A7F7584C-6CC5-40A2-9566-2842A5DEA97A}" presName="descendantText" presStyleLbl="alignAccFollowNode1" presStyleIdx="1" presStyleCnt="4" custLinFactY="100000" custLinFactNeighborX="465" custLinFactNeighborY="138508">
        <dgm:presLayoutVars>
          <dgm:bulletEnabled val="1"/>
        </dgm:presLayoutVars>
      </dgm:prSet>
      <dgm:spPr/>
      <dgm:t>
        <a:bodyPr/>
        <a:lstStyle/>
        <a:p>
          <a:endParaRPr lang="en-US"/>
        </a:p>
      </dgm:t>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4" custLinFactY="-100000" custLinFactNeighborX="-13" custLinFactNeighborY="-109829">
        <dgm:presLayoutVars>
          <dgm:chMax val="1"/>
          <dgm:bulletEnabled val="1"/>
        </dgm:presLayoutVars>
      </dgm:prSet>
      <dgm:spPr/>
      <dgm:t>
        <a:bodyPr/>
        <a:lstStyle/>
        <a:p>
          <a:endParaRPr lang="en-US"/>
        </a:p>
      </dgm:t>
    </dgm:pt>
    <dgm:pt modelId="{A66EBD3D-E7C5-421C-B8B5-728648057DDC}" type="pres">
      <dgm:prSet presAssocID="{51A6936C-668E-4912-B1B4-BA2D45D3F624}" presName="descendantText" presStyleLbl="alignAccFollowNode1" presStyleIdx="2" presStyleCnt="4" custLinFactY="-100000" custLinFactNeighborX="1066" custLinFactNeighborY="-162655">
        <dgm:presLayoutVars>
          <dgm:bulletEnabled val="1"/>
        </dgm:presLayoutVars>
      </dgm:prSet>
      <dgm:spPr/>
      <dgm:t>
        <a:bodyPr/>
        <a:lstStyle/>
        <a:p>
          <a:endParaRPr lang="en-US"/>
        </a:p>
      </dgm:t>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custLinFactY="-100000" custLinFactNeighborX="-13" custLinFactNeighborY="-114829">
        <dgm:presLayoutVars>
          <dgm:chMax val="1"/>
          <dgm:bulletEnabled val="1"/>
        </dgm:presLayoutVars>
      </dgm:prSet>
      <dgm:spPr/>
      <dgm:t>
        <a:bodyPr/>
        <a:lstStyle/>
        <a:p>
          <a:endParaRPr lang="en-US"/>
        </a:p>
      </dgm:t>
    </dgm:pt>
    <dgm:pt modelId="{95E0557D-F0A1-4F38-8083-55DE7503164F}" type="pres">
      <dgm:prSet presAssocID="{928B5CB8-3545-4EE5-8BED-981D3C6157A5}" presName="descendantText" presStyleLbl="alignAccFollowNode1" presStyleIdx="3" presStyleCnt="4" custLinFactY="-100000" custLinFactNeighborX="1176" custLinFactNeighborY="-167788">
        <dgm:presLayoutVars>
          <dgm:bulletEnabled val="1"/>
        </dgm:presLayoutVars>
      </dgm:prSet>
      <dgm:spPr/>
      <dgm:t>
        <a:bodyPr/>
        <a:lstStyle/>
        <a:p>
          <a:endParaRPr lang="en-US"/>
        </a:p>
      </dgm:t>
    </dgm:pt>
  </dgm:ptLst>
  <dgm:cxnLst>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D51B6075-27E4-4292-9F89-0CC50DF21ED9}" type="presOf" srcId="{51A6936C-668E-4912-B1B4-BA2D45D3F624}" destId="{1C763A21-352A-41D1-A2E2-E305DABA275D}"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000FE2BB-9FE6-4965-ADF5-E3E85B644286}" srcId="{81269538-BFC5-48BB-BEA1-D7AF1F385FD5}" destId="{51A6936C-668E-4912-B1B4-BA2D45D3F624}" srcOrd="2" destOrd="0" parTransId="{8F7D40F1-9723-47F5-BFD2-340696378D49}" sibTransId="{E68031D9-E3F9-439E-86FC-2A0A3A3988D0}"/>
    <dgm:cxn modelId="{A38C1039-CB78-4EBF-844F-7A838983E228}" type="presOf" srcId="{A7F7584C-6CC5-40A2-9566-2842A5DEA97A}" destId="{8A3FE5E4-2689-4041-B2C5-C63BC276A3EF}" srcOrd="0" destOrd="0" presId="urn:microsoft.com/office/officeart/2005/8/layout/vList5"/>
    <dgm:cxn modelId="{085D3777-7996-4375-B5FB-BFD96D1BF9E4}" srcId="{81269538-BFC5-48BB-BEA1-D7AF1F385FD5}" destId="{928B5CB8-3545-4EE5-8BED-981D3C6157A5}" srcOrd="3" destOrd="0" parTransId="{8452F8D0-82FD-4609-B6BD-446E31563D8A}" sibTransId="{8EF545BA-8D8A-4813-A428-2F18D76E61FA}"/>
    <dgm:cxn modelId="{F68422C1-CD34-4DED-AA4B-85EFFF4FE933}" srcId="{81269538-BFC5-48BB-BEA1-D7AF1F385FD5}" destId="{A7F7584C-6CC5-40A2-9566-2842A5DEA97A}" srcOrd="1" destOrd="0" parTransId="{581272CD-5908-4C17-8E9B-8BF6DCE43C3E}" sibTransId="{C41ED6A4-512C-48AB-901D-671B73446005}"/>
    <dgm:cxn modelId="{993E0796-DCBD-4EB2-9BAB-4437E125DA45}" type="presOf" srcId="{E40970FA-9468-4353-8343-FE5E2BEBB8B0}" destId="{6FB9694A-6C63-4B23-90F6-4F208C00D399}"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A44DF6E5-2150-478D-AAB9-24BC6742BCEE}" type="presOf" srcId="{928B5CB8-3545-4EE5-8BED-981D3C6157A5}" destId="{B9324B26-5FF5-4FF7-9073-66103CBE8481}" srcOrd="0" destOrd="0" presId="urn:microsoft.com/office/officeart/2005/8/layout/vList5"/>
    <dgm:cxn modelId="{02B1C3C3-F2D2-4C80-8962-E0C9B39A6EF4}" type="presOf" srcId="{0D51337A-31FA-4717-B2BF-9243F96D2B9B}" destId="{3230722F-B757-4673-BD2F-9D4BAB5CEE8D}" srcOrd="0" destOrd="0" presId="urn:microsoft.com/office/officeart/2005/8/layout/vList5"/>
    <dgm:cxn modelId="{56052809-46E4-4445-B520-94004C28BB9D}" srcId="{A7F7584C-6CC5-40A2-9566-2842A5DEA97A}" destId="{9D8DAFB6-C744-4BD6-B757-393BF647EBB6}" srcOrd="0" destOrd="0" parTransId="{17C1C47E-8D1A-404A-B227-B017391CB5F6}" sibTransId="{C9B44773-68B1-427B-B9CA-0AEA186B621E}"/>
    <dgm:cxn modelId="{C65EFE7A-5430-4917-89D2-D70BAF0289E3}" type="presOf" srcId="{2A9B6C90-9B70-4ED8-9084-8651413BB905}" destId="{A66EBD3D-E7C5-421C-B8B5-728648057DDC}"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USER</a:t>
          </a: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Admin</a:t>
          </a: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ABA77F75-8642-4931-8D7E-BE6C6DB9940D}">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Functionalities</a:t>
          </a: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611C3B18-07F8-4A66-9682-97E24AEF6014}">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We tried to show our operations by a use case diagram below</a:t>
          </a: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DA5DFAD8-E443-4F53-9341-A0903BBBD378}">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Contribution</a:t>
          </a:r>
        </a:p>
      </dgm:t>
    </dgm:pt>
    <dgm:pt modelId="{F6012B3B-01B0-4E7C-A363-0177B95D3DD8}" type="parTrans" cxnId="{0073D4C3-F488-4F79-B637-186FAECF6BAD}">
      <dgm:prSet/>
      <dgm:spPr/>
      <dgm:t>
        <a:bodyPr/>
        <a:lstStyle/>
        <a:p>
          <a:endParaRPr lang="en-US"/>
        </a:p>
      </dgm:t>
    </dgm:pt>
    <dgm:pt modelId="{76D9F54E-47B3-4FE0-B465-AD673964072E}" type="sibTrans" cxnId="{0073D4C3-F488-4F79-B637-186FAECF6BAD}">
      <dgm:prSet/>
      <dgm:spPr/>
      <dgm:t>
        <a:bodyPr/>
        <a:lstStyle/>
        <a:p>
          <a:endParaRPr lang="en-US"/>
        </a:p>
      </dgm:t>
    </dgm:pt>
    <dgm:pt modelId="{6EE89B4E-BAED-4A90-B29D-70AF11256801}">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We tried to show our percentage of contribution using Jira software</a:t>
          </a:r>
        </a:p>
      </dgm:t>
    </dgm:pt>
    <dgm:pt modelId="{39BF20C7-31E5-452B-8EA2-17224A13C7FB}" type="parTrans" cxnId="{CA949A5F-9945-4C59-A233-D70AFFF70BDA}">
      <dgm:prSet/>
      <dgm:spPr/>
      <dgm:t>
        <a:bodyPr/>
        <a:lstStyle/>
        <a:p>
          <a:endParaRPr lang="en-US"/>
        </a:p>
      </dgm:t>
    </dgm:pt>
    <dgm:pt modelId="{E71503C3-CFB7-4144-AD9F-7A42A87A3A6B}" type="sibTrans" cxnId="{CA949A5F-9945-4C59-A233-D70AFFF70BDA}">
      <dgm:prSet/>
      <dgm:spPr/>
      <dgm:t>
        <a:bodyPr/>
        <a:lstStyle/>
        <a:p>
          <a:endParaRPr lang="en-US"/>
        </a:p>
      </dgm:t>
    </dgm:pt>
    <dgm:pt modelId="{EDB388FE-0F3F-4DA4-8963-6D4DD788ABA1}">
      <dgm:prSet phldrT="[Text]"/>
      <dgm:spPr/>
      <dgm:t>
        <a:bodyPr/>
        <a:lstStyle/>
        <a:p>
          <a:pPr>
            <a:buFont typeface="Wingdings" panose="05000000000000000000" pitchFamily="2" charset="2"/>
            <a:buChar char=""/>
          </a:pPr>
          <a:endParaRPr lang="en-US" dirty="0">
            <a:latin typeface="Tahoma" panose="020B0604030504040204" pitchFamily="34" charset="0"/>
            <a:ea typeface="Tahoma" panose="020B0604030504040204" pitchFamily="34" charset="0"/>
            <a:cs typeface="Tahoma" panose="020B0604030504040204" pitchFamily="34" charset="0"/>
          </a:endParaRPr>
        </a:p>
      </dgm:t>
    </dgm:pt>
    <dgm:pt modelId="{3A5A4332-8B87-4570-9687-BF5D64CFB7D4}" type="parTrans" cxnId="{1E676906-99B0-47D8-A98A-34AA9AA824CD}">
      <dgm:prSet/>
      <dgm:spPr/>
      <dgm:t>
        <a:bodyPr/>
        <a:lstStyle/>
        <a:p>
          <a:endParaRPr lang="en-US"/>
        </a:p>
      </dgm:t>
    </dgm:pt>
    <dgm:pt modelId="{E211F4EC-745C-48A7-8C72-58B4D196C942}" type="sibTrans" cxnId="{1E676906-99B0-47D8-A98A-34AA9AA824CD}">
      <dgm:prSet/>
      <dgm:spPr/>
      <dgm:t>
        <a:bodyPr/>
        <a:lstStyle/>
        <a:p>
          <a:endParaRPr lang="en-US"/>
        </a:p>
      </dgm:t>
    </dgm:pt>
    <dgm:pt modelId="{47440766-306D-42CE-B676-19333A1285A7}">
      <dgm:prSet/>
      <dgm:spPr/>
      <dgm:t>
        <a:bodyPr/>
        <a:lstStyle/>
        <a:p>
          <a:pPr>
            <a:buFont typeface="Wingdings" panose="05000000000000000000" pitchFamily="2" charset="2"/>
            <a:buChar char=""/>
          </a:pPr>
          <a:r>
            <a:rPr lang="en-US">
              <a:solidFill>
                <a:schemeClr val="tx1"/>
              </a:solidFill>
              <a:latin typeface="Tahoma" panose="020B0604030504040204" pitchFamily="34" charset="0"/>
              <a:ea typeface="Tahoma" panose="020B0604030504040204" pitchFamily="34" charset="0"/>
              <a:cs typeface="Tahoma" panose="020B0604030504040204" pitchFamily="34" charset="0"/>
            </a:rPr>
            <a:t>Student</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12F76486-04AB-49A7-80BA-298BC41635A3}" type="parTrans" cxnId="{83B6AD7F-B754-4CB7-801B-2EE729D967C6}">
      <dgm:prSet/>
      <dgm:spPr/>
      <dgm:t>
        <a:bodyPr/>
        <a:lstStyle/>
        <a:p>
          <a:endParaRPr lang="en-US"/>
        </a:p>
      </dgm:t>
    </dgm:pt>
    <dgm:pt modelId="{11F429C6-E714-49FE-88EB-700C37AE51F0}" type="sibTrans" cxnId="{83B6AD7F-B754-4CB7-801B-2EE729D967C6}">
      <dgm:prSet/>
      <dgm:spPr/>
      <dgm:t>
        <a:bodyPr/>
        <a:lstStyle/>
        <a:p>
          <a:endParaRPr lang="en-US"/>
        </a:p>
      </dgm:t>
    </dgm:pt>
    <dgm:pt modelId="{B936F587-8670-4C5A-A28F-3BF26EF7EE54}">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Tutor</a:t>
          </a:r>
        </a:p>
      </dgm:t>
    </dgm:pt>
    <dgm:pt modelId="{E99188A6-7E11-46C6-B228-3176D5E73684}" type="parTrans" cxnId="{585BD7ED-452D-4068-92FF-9EDBD49ECA26}">
      <dgm:prSet/>
      <dgm:spPr/>
      <dgm:t>
        <a:bodyPr/>
        <a:lstStyle/>
        <a:p>
          <a:endParaRPr lang="en-US"/>
        </a:p>
      </dgm:t>
    </dgm:pt>
    <dgm:pt modelId="{39EF220E-C42D-42ED-AD73-B6BF602FCF4A}" type="sibTrans" cxnId="{585BD7ED-452D-4068-92FF-9EDBD49ECA26}">
      <dgm:prSet/>
      <dgm:spPr/>
      <dgm:t>
        <a:bodyPr/>
        <a:lstStyle/>
        <a:p>
          <a:endParaRPr lang="en-US"/>
        </a:p>
      </dgm:t>
    </dgm:pt>
    <dgm:pt modelId="{A6B9448D-0DEE-42F1-9D67-163E778A9327}">
      <dgm:prSet/>
      <dgm:spPr/>
      <dgm:t>
        <a:bodyPr/>
        <a:lstStyle/>
        <a:p>
          <a:pPr>
            <a:buFont typeface="Wingdings" panose="05000000000000000000" pitchFamily="2" charset="2"/>
            <a:buChar char=""/>
          </a:pPr>
          <a:r>
            <a:rPr lang="en-US">
              <a:solidFill>
                <a:schemeClr val="tx1"/>
              </a:solidFill>
              <a:latin typeface="Tahoma" panose="020B0604030504040204" pitchFamily="34" charset="0"/>
              <a:ea typeface="Tahoma" panose="020B0604030504040204" pitchFamily="34" charset="0"/>
              <a:cs typeface="Tahoma" panose="020B0604030504040204" pitchFamily="34" charset="0"/>
            </a:rPr>
            <a:t>Guardian</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964FE669-95C7-4D1B-AFB9-D965158D8F36}" type="parTrans" cxnId="{EEC8F401-6082-4EC1-B2C5-A2B94FE85E6D}">
      <dgm:prSet/>
      <dgm:spPr/>
    </dgm:pt>
    <dgm:pt modelId="{3FFE6028-368B-40DC-A09B-05881CB9A6BC}" type="sibTrans" cxnId="{EEC8F401-6082-4EC1-B2C5-A2B94FE85E6D}">
      <dgm:prSet/>
      <dgm:spPr/>
    </dgm:pt>
    <dgm:pt modelId="{DE3F77CF-6A8C-4783-A2CE-00E88C4199CB}" type="pres">
      <dgm:prSet presAssocID="{CF9FC193-7A05-4631-B681-B56EAB543D38}" presName="Name0" presStyleCnt="0">
        <dgm:presLayoutVars>
          <dgm:dir/>
          <dgm:animLvl val="lvl"/>
          <dgm:resizeHandles val="exact"/>
        </dgm:presLayoutVars>
      </dgm:prSet>
      <dgm:spPr/>
      <dgm:t>
        <a:bodyPr/>
        <a:lstStyle/>
        <a:p>
          <a:endParaRPr lang="en-US"/>
        </a:p>
      </dgm:t>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3">
        <dgm:presLayoutVars>
          <dgm:chMax val="0"/>
          <dgm:chPref val="0"/>
          <dgm:bulletEnabled val="1"/>
        </dgm:presLayoutVars>
      </dgm:prSet>
      <dgm:spPr/>
      <dgm:t>
        <a:bodyPr/>
        <a:lstStyle/>
        <a:p>
          <a:endParaRPr lang="en-US"/>
        </a:p>
      </dgm:t>
    </dgm:pt>
    <dgm:pt modelId="{17CA1487-CDD9-4364-92F6-A11DBDAFE16C}" type="pres">
      <dgm:prSet presAssocID="{6857B86A-DEC1-407C-A1BB-5BF9ACCBCA6A}" presName="desTx" presStyleLbl="alignAccFollowNode1" presStyleIdx="0" presStyleCnt="3" custLinFactNeighborX="655" custLinFactNeighborY="-301">
        <dgm:presLayoutVars>
          <dgm:bulletEnabled val="1"/>
        </dgm:presLayoutVars>
      </dgm:prSet>
      <dgm:spPr/>
      <dgm:t>
        <a:bodyPr/>
        <a:lstStyle/>
        <a:p>
          <a:endParaRPr lang="en-US"/>
        </a:p>
      </dgm:t>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3">
        <dgm:presLayoutVars>
          <dgm:chMax val="0"/>
          <dgm:chPref val="0"/>
          <dgm:bulletEnabled val="1"/>
        </dgm:presLayoutVars>
      </dgm:prSet>
      <dgm:spPr/>
      <dgm:t>
        <a:bodyPr/>
        <a:lstStyle/>
        <a:p>
          <a:endParaRPr lang="en-US"/>
        </a:p>
      </dgm:t>
    </dgm:pt>
    <dgm:pt modelId="{E4FD5043-5612-43C5-B6AE-CCD431549399}" type="pres">
      <dgm:prSet presAssocID="{ABA77F75-8642-4931-8D7E-BE6C6DB9940D}" presName="desTx" presStyleLbl="alignAccFollowNode1" presStyleIdx="1" presStyleCnt="3">
        <dgm:presLayoutVars>
          <dgm:bulletEnabled val="1"/>
        </dgm:presLayoutVars>
      </dgm:prSet>
      <dgm:spPr/>
      <dgm:t>
        <a:bodyPr/>
        <a:lstStyle/>
        <a:p>
          <a:endParaRPr lang="en-US"/>
        </a:p>
      </dgm:t>
    </dgm:pt>
    <dgm:pt modelId="{3E20F600-AFBC-427F-8295-F096F694BC17}" type="pres">
      <dgm:prSet presAssocID="{1A095211-ADB0-42CA-9F24-F1BC942872F3}" presName="space" presStyleCnt="0"/>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2" presStyleCnt="3">
        <dgm:presLayoutVars>
          <dgm:chMax val="0"/>
          <dgm:chPref val="0"/>
          <dgm:bulletEnabled val="1"/>
        </dgm:presLayoutVars>
      </dgm:prSet>
      <dgm:spPr/>
      <dgm:t>
        <a:bodyPr/>
        <a:lstStyle/>
        <a:p>
          <a:endParaRPr lang="en-US"/>
        </a:p>
      </dgm:t>
    </dgm:pt>
    <dgm:pt modelId="{EA81ED6A-A7EA-4137-A3DC-D16E79F1B938}" type="pres">
      <dgm:prSet presAssocID="{DA5DFAD8-E443-4F53-9341-A0903BBBD378}" presName="desTx" presStyleLbl="alignAccFollowNode1" presStyleIdx="2" presStyleCnt="3">
        <dgm:presLayoutVars>
          <dgm:bulletEnabled val="1"/>
        </dgm:presLayoutVars>
      </dgm:prSet>
      <dgm:spPr/>
      <dgm:t>
        <a:bodyPr/>
        <a:lstStyle/>
        <a:p>
          <a:endParaRPr lang="en-US"/>
        </a:p>
      </dgm:t>
    </dgm:pt>
  </dgm:ptLst>
  <dgm:cxnLst>
    <dgm:cxn modelId="{EEC8F401-6082-4EC1-B2C5-A2B94FE85E6D}" srcId="{6857B86A-DEC1-407C-A1BB-5BF9ACCBCA6A}" destId="{A6B9448D-0DEE-42F1-9D67-163E778A9327}" srcOrd="3" destOrd="0" parTransId="{964FE669-95C7-4D1B-AFB9-D965158D8F36}" sibTransId="{3FFE6028-368B-40DC-A09B-05881CB9A6BC}"/>
    <dgm:cxn modelId="{D959B3EA-A66A-4B40-901C-93ECD4985A93}" srcId="{CF9FC193-7A05-4631-B681-B56EAB543D38}" destId="{ABA77F75-8642-4931-8D7E-BE6C6DB9940D}" srcOrd="1" destOrd="0" parTransId="{FCF9AE1B-B22B-4F91-BFD8-DDBBF762F128}" sibTransId="{1A095211-ADB0-42CA-9F24-F1BC942872F3}"/>
    <dgm:cxn modelId="{306C69D0-9DE6-4769-91E9-3C15B0756040}" type="presOf" srcId="{B936F587-8670-4C5A-A28F-3BF26EF7EE54}" destId="{17CA1487-CDD9-4364-92F6-A11DBDAFE16C}" srcOrd="0" destOrd="1" presId="urn:microsoft.com/office/officeart/2005/8/layout/hList1"/>
    <dgm:cxn modelId="{4CD5FCDD-1F8A-43A3-BD77-CBE3B3864C41}" srcId="{6857B86A-DEC1-407C-A1BB-5BF9ACCBCA6A}" destId="{4C8BFA56-3F75-4CAD-90A3-2F214D699322}" srcOrd="0" destOrd="0" parTransId="{9A6E3B20-A734-4412-84CF-0134D93D4B28}" sibTransId="{7B50916F-B8BA-427F-B9F0-A301E54D7FB3}"/>
    <dgm:cxn modelId="{765D4AFC-C3A4-4F8B-A000-988DC6C44800}" type="presOf" srcId="{6EE89B4E-BAED-4A90-B29D-70AF11256801}" destId="{EA81ED6A-A7EA-4137-A3DC-D16E79F1B938}" srcOrd="0" destOrd="0" presId="urn:microsoft.com/office/officeart/2005/8/layout/hList1"/>
    <dgm:cxn modelId="{4BF1EEA1-6E89-4F91-BAE8-11038685C515}" type="presOf" srcId="{4C8BFA56-3F75-4CAD-90A3-2F214D699322}" destId="{17CA1487-CDD9-4364-92F6-A11DBDAFE16C}" srcOrd="0" destOrd="0" presId="urn:microsoft.com/office/officeart/2005/8/layout/hList1"/>
    <dgm:cxn modelId="{CA949A5F-9945-4C59-A233-D70AFFF70BDA}" srcId="{DA5DFAD8-E443-4F53-9341-A0903BBBD378}" destId="{6EE89B4E-BAED-4A90-B29D-70AF11256801}" srcOrd="0" destOrd="0" parTransId="{39BF20C7-31E5-452B-8EA2-17224A13C7FB}" sibTransId="{E71503C3-CFB7-4144-AD9F-7A42A87A3A6B}"/>
    <dgm:cxn modelId="{1E676906-99B0-47D8-A98A-34AA9AA824CD}" srcId="{6857B86A-DEC1-407C-A1BB-5BF9ACCBCA6A}" destId="{EDB388FE-0F3F-4DA4-8963-6D4DD788ABA1}" srcOrd="4" destOrd="0" parTransId="{3A5A4332-8B87-4570-9687-BF5D64CFB7D4}" sibTransId="{E211F4EC-745C-48A7-8C72-58B4D196C942}"/>
    <dgm:cxn modelId="{B12F0503-977A-4B5D-8CB7-420B041FF863}" srcId="{CF9FC193-7A05-4631-B681-B56EAB543D38}" destId="{6857B86A-DEC1-407C-A1BB-5BF9ACCBCA6A}" srcOrd="0" destOrd="0" parTransId="{8CA7BF9B-8199-4683-AD57-CB0086659013}" sibTransId="{F087F24E-A7D7-4DCE-B2A7-9B941289621A}"/>
    <dgm:cxn modelId="{4E21C5D3-FA97-4E62-8CC9-01B68E76021E}" type="presOf" srcId="{ABA77F75-8642-4931-8D7E-BE6C6DB9940D}" destId="{055A5EAB-EAE0-4501-8649-31F112FF9AD5}" srcOrd="0" destOrd="0" presId="urn:microsoft.com/office/officeart/2005/8/layout/hList1"/>
    <dgm:cxn modelId="{2A048A8A-D3E9-4D78-97F5-CDA37AB1D412}" type="presOf" srcId="{DA5DFAD8-E443-4F53-9341-A0903BBBD378}" destId="{23D06E36-F688-4B37-8BB8-73015E665B0E}" srcOrd="0" destOrd="0" presId="urn:microsoft.com/office/officeart/2005/8/layout/hList1"/>
    <dgm:cxn modelId="{0073D4C3-F488-4F79-B637-186FAECF6BAD}" srcId="{CF9FC193-7A05-4631-B681-B56EAB543D38}" destId="{DA5DFAD8-E443-4F53-9341-A0903BBBD378}" srcOrd="2" destOrd="0" parTransId="{F6012B3B-01B0-4E7C-A363-0177B95D3DD8}" sibTransId="{76D9F54E-47B3-4FE0-B465-AD673964072E}"/>
    <dgm:cxn modelId="{0BB225F4-568C-4385-A711-26876E3B799B}" type="presOf" srcId="{EDB388FE-0F3F-4DA4-8963-6D4DD788ABA1}" destId="{17CA1487-CDD9-4364-92F6-A11DBDAFE16C}" srcOrd="0" destOrd="4" presId="urn:microsoft.com/office/officeart/2005/8/layout/hList1"/>
    <dgm:cxn modelId="{83B6AD7F-B754-4CB7-801B-2EE729D967C6}" srcId="{6857B86A-DEC1-407C-A1BB-5BF9ACCBCA6A}" destId="{47440766-306D-42CE-B676-19333A1285A7}" srcOrd="2" destOrd="0" parTransId="{12F76486-04AB-49A7-80BA-298BC41635A3}" sibTransId="{11F429C6-E714-49FE-88EB-700C37AE51F0}"/>
    <dgm:cxn modelId="{5F12E8B9-000C-441B-B9E7-99ED7A20363B}" type="presOf" srcId="{6857B86A-DEC1-407C-A1BB-5BF9ACCBCA6A}" destId="{F0C1B2C7-0B23-4FE8-AB0F-5877B88532DB}" srcOrd="0" destOrd="0" presId="urn:microsoft.com/office/officeart/2005/8/layout/hList1"/>
    <dgm:cxn modelId="{B111C98A-3BAF-46E6-9934-4E08A22DA047}" type="presOf" srcId="{47440766-306D-42CE-B676-19333A1285A7}" destId="{17CA1487-CDD9-4364-92F6-A11DBDAFE16C}" srcOrd="0" destOrd="2" presId="urn:microsoft.com/office/officeart/2005/8/layout/hList1"/>
    <dgm:cxn modelId="{585BD7ED-452D-4068-92FF-9EDBD49ECA26}" srcId="{6857B86A-DEC1-407C-A1BB-5BF9ACCBCA6A}" destId="{B936F587-8670-4C5A-A28F-3BF26EF7EE54}" srcOrd="1" destOrd="0" parTransId="{E99188A6-7E11-46C6-B228-3176D5E73684}" sibTransId="{39EF220E-C42D-42ED-AD73-B6BF602FCF4A}"/>
    <dgm:cxn modelId="{3612381B-0284-45EF-BCDE-E968BDB21036}" type="presOf" srcId="{A6B9448D-0DEE-42F1-9D67-163E778A9327}" destId="{17CA1487-CDD9-4364-92F6-A11DBDAFE16C}" srcOrd="0" destOrd="3" presId="urn:microsoft.com/office/officeart/2005/8/layout/hList1"/>
    <dgm:cxn modelId="{D5D61B4C-1312-427C-BDCC-013237D8A488}" srcId="{ABA77F75-8642-4931-8D7E-BE6C6DB9940D}" destId="{611C3B18-07F8-4A66-9682-97E24AEF6014}" srcOrd="0" destOrd="0" parTransId="{5940BF2D-F08A-4150-9A86-173D9242DE8C}" sibTransId="{477660C6-2B6D-4FB8-B9A3-D555E2082C2A}"/>
    <dgm:cxn modelId="{58D887E9-04DA-4285-827F-DA6F12BD080E}" type="presOf" srcId="{611C3B18-07F8-4A66-9682-97E24AEF6014}" destId="{E4FD5043-5612-43C5-B6AE-CCD431549399}" srcOrd="0" destOrd="0" presId="urn:microsoft.com/office/officeart/2005/8/layout/hList1"/>
    <dgm:cxn modelId="{AAECF784-8F1D-4908-B93D-837F49AB8751}" type="presOf" srcId="{CF9FC193-7A05-4631-B681-B56EAB543D38}" destId="{DE3F77CF-6A8C-4783-A2CE-00E88C4199CB}" srcOrd="0" destOrd="0"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 modelId="{6DF49720-E4F0-4625-B768-1FADCBFE92E0}" type="presParOf" srcId="{DE3F77CF-6A8C-4783-A2CE-00E88C4199CB}" destId="{3E20F600-AFBC-427F-8295-F096F694BC17}" srcOrd="3" destOrd="0" presId="urn:microsoft.com/office/officeart/2005/8/layout/hList1"/>
    <dgm:cxn modelId="{C0F7FF12-72ED-4C65-8A42-67FCEE3903CF}" type="presParOf" srcId="{DE3F77CF-6A8C-4783-A2CE-00E88C4199CB}" destId="{173DA3A6-F783-42D4-9ED8-FD330979BCEA}" srcOrd="4" destOrd="0" presId="urn:microsoft.com/office/officeart/2005/8/layout/hList1"/>
    <dgm:cxn modelId="{67AEDA95-4E81-49EB-9136-C42824BC288A}" type="presParOf" srcId="{173DA3A6-F783-42D4-9ED8-FD330979BCEA}" destId="{23D06E36-F688-4B37-8BB8-73015E665B0E}" srcOrd="0" destOrd="0" presId="urn:microsoft.com/office/officeart/2005/8/layout/hList1"/>
    <dgm:cxn modelId="{190091E1-69E5-482F-89E9-B5A6338D6BCD}"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461080" y="-833348"/>
          <a:ext cx="757262" cy="643737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b="0" i="0" kern="1200" dirty="0"/>
            <a:t>18-36151-1</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621023" y="2043675"/>
        <a:ext cx="6400410" cy="683330"/>
      </dsp:txXfrm>
    </dsp:sp>
    <dsp:sp modelId="{3230722F-B757-4673-BD2F-9D4BAB5CEE8D}">
      <dsp:nvSpPr>
        <dsp:cNvPr id="0" name=""/>
        <dsp:cNvSpPr/>
      </dsp:nvSpPr>
      <dsp:spPr>
        <a:xfrm>
          <a:off x="0" y="1871224"/>
          <a:ext cx="3621024" cy="946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i="1" kern="1200" dirty="0">
              <a:solidFill>
                <a:schemeClr val="tx1"/>
              </a:solidFill>
              <a:latin typeface="Tw Cen MT" panose="020B0602020104020603" pitchFamily="34" charset="0"/>
              <a:ea typeface="Tahoma" panose="020B0604030504040204" pitchFamily="34" charset="0"/>
              <a:cs typeface="Tahoma" panose="020B0604030504040204" pitchFamily="34" charset="0"/>
            </a:rPr>
            <a:t>SEJAN, TAJVIR AHMED</a:t>
          </a:r>
        </a:p>
      </dsp:txBody>
      <dsp:txXfrm>
        <a:off x="46208" y="1917432"/>
        <a:ext cx="3528608" cy="854162"/>
      </dsp:txXfrm>
    </dsp:sp>
    <dsp:sp modelId="{329ECF1A-78BE-41CB-B252-8011825B67CD}">
      <dsp:nvSpPr>
        <dsp:cNvPr id="0" name=""/>
        <dsp:cNvSpPr/>
      </dsp:nvSpPr>
      <dsp:spPr>
        <a:xfrm rot="5400000">
          <a:off x="6461080" y="56609"/>
          <a:ext cx="757262" cy="643737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b="0" i="0" kern="1200" dirty="0"/>
            <a:t>18-36171-1</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621023" y="2933632"/>
        <a:ext cx="6400410" cy="683330"/>
      </dsp:txXfrm>
    </dsp:sp>
    <dsp:sp modelId="{8A3FE5E4-2689-4041-B2C5-C63BC276A3EF}">
      <dsp:nvSpPr>
        <dsp:cNvPr id="0" name=""/>
        <dsp:cNvSpPr/>
      </dsp:nvSpPr>
      <dsp:spPr>
        <a:xfrm>
          <a:off x="0" y="2829729"/>
          <a:ext cx="3621024" cy="946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a:solidFill>
                <a:schemeClr val="tx1"/>
              </a:solidFill>
              <a:latin typeface="Tw Cen MT" panose="020B0602020104020603" pitchFamily="34" charset="0"/>
              <a:ea typeface="Tahoma" panose="020B0604030504040204" pitchFamily="34" charset="0"/>
              <a:cs typeface="Tahoma" panose="020B0604030504040204" pitchFamily="34" charset="0"/>
            </a:rPr>
            <a:t>KS SUBHAN MUNIM</a:t>
          </a:r>
        </a:p>
      </dsp:txBody>
      <dsp:txXfrm>
        <a:off x="46208" y="2875937"/>
        <a:ext cx="3528608" cy="854162"/>
      </dsp:txXfrm>
    </dsp:sp>
    <dsp:sp modelId="{A66EBD3D-E7C5-421C-B8B5-728648057DDC}">
      <dsp:nvSpPr>
        <dsp:cNvPr id="0" name=""/>
        <dsp:cNvSpPr/>
      </dsp:nvSpPr>
      <dsp:spPr>
        <a:xfrm rot="5400000">
          <a:off x="6461080" y="-2744604"/>
          <a:ext cx="757262" cy="643737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b="0" i="0" kern="1200" dirty="0">
              <a:latin typeface="+mj-lt"/>
            </a:rPr>
            <a:t>18-38557-2</a:t>
          </a:r>
          <a:endParaRPr lang="en-US" sz="2400" kern="1200" dirty="0">
            <a:latin typeface="+mj-lt"/>
            <a:ea typeface="Tahoma" panose="020B0604030504040204" pitchFamily="34" charset="0"/>
            <a:cs typeface="Tahoma" panose="020B0604030504040204" pitchFamily="34" charset="0"/>
          </a:endParaRPr>
        </a:p>
      </dsp:txBody>
      <dsp:txXfrm rot="-5400000">
        <a:off x="3621023" y="132419"/>
        <a:ext cx="6400410" cy="683330"/>
      </dsp:txXfrm>
    </dsp:sp>
    <dsp:sp modelId="{1C763A21-352A-41D1-A2E2-E305DABA275D}">
      <dsp:nvSpPr>
        <dsp:cNvPr id="0" name=""/>
        <dsp:cNvSpPr/>
      </dsp:nvSpPr>
      <dsp:spPr>
        <a:xfrm>
          <a:off x="0" y="3586"/>
          <a:ext cx="3621024" cy="946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b="0" i="0" kern="1200" dirty="0">
              <a:solidFill>
                <a:schemeClr val="tx1"/>
              </a:solidFill>
              <a:latin typeface="Tw Cen MT" panose="020B0602020104020603" pitchFamily="34" charset="0"/>
            </a:rPr>
            <a:t>AKTER, ROZINA</a:t>
          </a:r>
          <a:endParaRPr lang="en-US" sz="2200" kern="1200" dirty="0">
            <a:solidFill>
              <a:schemeClr val="tx1"/>
            </a:solidFill>
            <a:latin typeface="Tw Cen MT" panose="020B0602020104020603" pitchFamily="34" charset="0"/>
            <a:ea typeface="Tahoma" panose="020B0604030504040204" pitchFamily="34" charset="0"/>
            <a:cs typeface="Tahoma" panose="020B0604030504040204" pitchFamily="34" charset="0"/>
          </a:endParaRPr>
        </a:p>
      </dsp:txBody>
      <dsp:txXfrm>
        <a:off x="46208" y="49794"/>
        <a:ext cx="3528608" cy="854162"/>
      </dsp:txXfrm>
    </dsp:sp>
    <dsp:sp modelId="{95E0557D-F0A1-4F38-8083-55DE7503164F}">
      <dsp:nvSpPr>
        <dsp:cNvPr id="0" name=""/>
        <dsp:cNvSpPr/>
      </dsp:nvSpPr>
      <dsp:spPr>
        <a:xfrm rot="5400000">
          <a:off x="6461080" y="-1789567"/>
          <a:ext cx="757262" cy="643737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b="0" i="0" kern="1200" dirty="0"/>
            <a:t>18-38926-3</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621023" y="1087456"/>
        <a:ext cx="6400410" cy="683330"/>
      </dsp:txXfrm>
    </dsp:sp>
    <dsp:sp modelId="{B9324B26-5FF5-4FF7-9073-66103CBE8481}">
      <dsp:nvSpPr>
        <dsp:cNvPr id="0" name=""/>
        <dsp:cNvSpPr/>
      </dsp:nvSpPr>
      <dsp:spPr>
        <a:xfrm>
          <a:off x="0" y="950165"/>
          <a:ext cx="3621024" cy="946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b="0" i="0" kern="1200" dirty="0">
              <a:solidFill>
                <a:schemeClr val="tx1"/>
              </a:solidFill>
              <a:latin typeface="Tw Cen MT" panose="020B0602020104020603" pitchFamily="34" charset="0"/>
            </a:rPr>
            <a:t>NABIL, RAFSUN HUDA</a:t>
          </a:r>
          <a:endParaRPr lang="en-US" sz="2200" kern="1200" dirty="0">
            <a:solidFill>
              <a:schemeClr val="tx1"/>
            </a:solidFill>
            <a:latin typeface="Tw Cen MT" panose="020B0602020104020603" pitchFamily="34" charset="0"/>
            <a:ea typeface="Tahoma" panose="020B0604030504040204" pitchFamily="34" charset="0"/>
            <a:cs typeface="Tahoma" panose="020B0604030504040204" pitchFamily="34" charset="0"/>
          </a:endParaRPr>
        </a:p>
      </dsp:txBody>
      <dsp:txXfrm>
        <a:off x="46208" y="996373"/>
        <a:ext cx="3528608" cy="8541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3535" y="307906"/>
          <a:ext cx="3447370" cy="892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lvl="0" algn="ctr" defTabSz="1377950">
            <a:lnSpc>
              <a:spcPct val="90000"/>
            </a:lnSpc>
            <a:spcBef>
              <a:spcPct val="0"/>
            </a:spcBef>
            <a:spcAft>
              <a:spcPct val="35000"/>
            </a:spcAft>
          </a:pPr>
          <a:r>
            <a:rPr lang="en-US" sz="3100" b="1" kern="1200" dirty="0">
              <a:solidFill>
                <a:schemeClr val="tx1"/>
              </a:solidFill>
              <a:latin typeface="Tahoma" panose="020B0604030504040204" pitchFamily="34" charset="0"/>
              <a:ea typeface="Tahoma" panose="020B0604030504040204" pitchFamily="34" charset="0"/>
              <a:cs typeface="Tahoma" panose="020B0604030504040204" pitchFamily="34" charset="0"/>
            </a:rPr>
            <a:t>USER</a:t>
          </a:r>
        </a:p>
      </dsp:txBody>
      <dsp:txXfrm>
        <a:off x="3535" y="307906"/>
        <a:ext cx="3447370" cy="892800"/>
      </dsp:txXfrm>
    </dsp:sp>
    <dsp:sp modelId="{17CA1487-CDD9-4364-92F6-A11DBDAFE16C}">
      <dsp:nvSpPr>
        <dsp:cNvPr id="0" name=""/>
        <dsp:cNvSpPr/>
      </dsp:nvSpPr>
      <dsp:spPr>
        <a:xfrm>
          <a:off x="26116" y="1191725"/>
          <a:ext cx="3447370" cy="29836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Font typeface="Wingdings" panose="05000000000000000000" pitchFamily="2" charset="2"/>
            <a:buChar char="••"/>
          </a:pPr>
          <a:r>
            <a:rPr lang="en-US" sz="3100" kern="1200" dirty="0">
              <a:latin typeface="Tahoma" panose="020B0604030504040204" pitchFamily="34" charset="0"/>
              <a:ea typeface="Tahoma" panose="020B0604030504040204" pitchFamily="34" charset="0"/>
              <a:cs typeface="Tahoma" panose="020B0604030504040204" pitchFamily="34" charset="0"/>
            </a:rPr>
            <a:t>Admin</a:t>
          </a:r>
        </a:p>
        <a:p>
          <a:pPr marL="285750" lvl="1" indent="-285750" algn="l" defTabSz="1377950">
            <a:lnSpc>
              <a:spcPct val="90000"/>
            </a:lnSpc>
            <a:spcBef>
              <a:spcPct val="0"/>
            </a:spcBef>
            <a:spcAft>
              <a:spcPct val="15000"/>
            </a:spcAft>
            <a:buFont typeface="Wingdings" panose="05000000000000000000" pitchFamily="2" charset="2"/>
            <a:buChar char="••"/>
          </a:pPr>
          <a:r>
            <a:rPr lang="en-US" sz="3100" kern="1200" dirty="0">
              <a:latin typeface="Tahoma" panose="020B0604030504040204" pitchFamily="34" charset="0"/>
              <a:ea typeface="Tahoma" panose="020B0604030504040204" pitchFamily="34" charset="0"/>
              <a:cs typeface="Tahoma" panose="020B0604030504040204" pitchFamily="34" charset="0"/>
            </a:rPr>
            <a:t>Tutor</a:t>
          </a:r>
        </a:p>
        <a:p>
          <a:pPr marL="285750" lvl="1" indent="-285750" algn="l" defTabSz="1377950">
            <a:lnSpc>
              <a:spcPct val="90000"/>
            </a:lnSpc>
            <a:spcBef>
              <a:spcPct val="0"/>
            </a:spcBef>
            <a:spcAft>
              <a:spcPct val="15000"/>
            </a:spcAft>
            <a:buFont typeface="Wingdings" panose="05000000000000000000" pitchFamily="2" charset="2"/>
            <a:buChar char="••"/>
          </a:pPr>
          <a:r>
            <a:rPr lang="en-US" sz="3100" kern="1200">
              <a:solidFill>
                <a:schemeClr val="tx1"/>
              </a:solidFill>
              <a:latin typeface="Tahoma" panose="020B0604030504040204" pitchFamily="34" charset="0"/>
              <a:ea typeface="Tahoma" panose="020B0604030504040204" pitchFamily="34" charset="0"/>
              <a:cs typeface="Tahoma" panose="020B0604030504040204" pitchFamily="34" charset="0"/>
            </a:rPr>
            <a:t>Student</a:t>
          </a:r>
          <a:endParaRPr lang="en-US" sz="31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lvl="1" indent="-285750" algn="l" defTabSz="1377950">
            <a:lnSpc>
              <a:spcPct val="90000"/>
            </a:lnSpc>
            <a:spcBef>
              <a:spcPct val="0"/>
            </a:spcBef>
            <a:spcAft>
              <a:spcPct val="15000"/>
            </a:spcAft>
            <a:buFont typeface="Wingdings" panose="05000000000000000000" pitchFamily="2" charset="2"/>
            <a:buChar char="••"/>
          </a:pPr>
          <a:r>
            <a:rPr lang="en-US" sz="3100" kern="1200">
              <a:solidFill>
                <a:schemeClr val="tx1"/>
              </a:solidFill>
              <a:latin typeface="Tahoma" panose="020B0604030504040204" pitchFamily="34" charset="0"/>
              <a:ea typeface="Tahoma" panose="020B0604030504040204" pitchFamily="34" charset="0"/>
              <a:cs typeface="Tahoma" panose="020B0604030504040204" pitchFamily="34" charset="0"/>
            </a:rPr>
            <a:t>Guardian</a:t>
          </a:r>
          <a:endParaRPr lang="en-US" sz="31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lvl="1" indent="-285750" algn="l" defTabSz="1377950">
            <a:lnSpc>
              <a:spcPct val="90000"/>
            </a:lnSpc>
            <a:spcBef>
              <a:spcPct val="0"/>
            </a:spcBef>
            <a:spcAft>
              <a:spcPct val="15000"/>
            </a:spcAft>
            <a:buFont typeface="Wingdings" panose="05000000000000000000" pitchFamily="2" charset="2"/>
            <a:buChar char="••"/>
          </a:pPr>
          <a:endParaRPr lang="en-US" sz="3100" kern="1200" dirty="0">
            <a:latin typeface="Tahoma" panose="020B0604030504040204" pitchFamily="34" charset="0"/>
            <a:ea typeface="Tahoma" panose="020B0604030504040204" pitchFamily="34" charset="0"/>
            <a:cs typeface="Tahoma" panose="020B0604030504040204" pitchFamily="34" charset="0"/>
          </a:endParaRPr>
        </a:p>
      </dsp:txBody>
      <dsp:txXfrm>
        <a:off x="26116" y="1191725"/>
        <a:ext cx="3447370" cy="2983643"/>
      </dsp:txXfrm>
    </dsp:sp>
    <dsp:sp modelId="{055A5EAB-EAE0-4501-8649-31F112FF9AD5}">
      <dsp:nvSpPr>
        <dsp:cNvPr id="0" name=""/>
        <dsp:cNvSpPr/>
      </dsp:nvSpPr>
      <dsp:spPr>
        <a:xfrm>
          <a:off x="3933537" y="307906"/>
          <a:ext cx="3447370" cy="892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lvl="0" algn="ctr" defTabSz="1377950">
            <a:lnSpc>
              <a:spcPct val="90000"/>
            </a:lnSpc>
            <a:spcBef>
              <a:spcPct val="0"/>
            </a:spcBef>
            <a:spcAft>
              <a:spcPct val="35000"/>
            </a:spcAft>
          </a:pPr>
          <a:r>
            <a:rPr lang="en-US" sz="3100" b="1" kern="1200" dirty="0">
              <a:solidFill>
                <a:schemeClr val="tx1"/>
              </a:solidFill>
              <a:latin typeface="Tahoma" panose="020B0604030504040204" pitchFamily="34" charset="0"/>
              <a:ea typeface="Tahoma" panose="020B0604030504040204" pitchFamily="34" charset="0"/>
              <a:cs typeface="Tahoma" panose="020B0604030504040204" pitchFamily="34" charset="0"/>
            </a:rPr>
            <a:t>Functionalities</a:t>
          </a:r>
        </a:p>
      </dsp:txBody>
      <dsp:txXfrm>
        <a:off x="3933537" y="307906"/>
        <a:ext cx="3447370" cy="892800"/>
      </dsp:txXfrm>
    </dsp:sp>
    <dsp:sp modelId="{E4FD5043-5612-43C5-B6AE-CCD431549399}">
      <dsp:nvSpPr>
        <dsp:cNvPr id="0" name=""/>
        <dsp:cNvSpPr/>
      </dsp:nvSpPr>
      <dsp:spPr>
        <a:xfrm>
          <a:off x="3933537" y="1200706"/>
          <a:ext cx="3447370" cy="29836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Font typeface="Wingdings" panose="05000000000000000000" pitchFamily="2" charset="2"/>
            <a:buChar char="••"/>
          </a:pPr>
          <a:r>
            <a:rPr lang="en-US" sz="3100" kern="1200" dirty="0">
              <a:latin typeface="Tahoma" panose="020B0604030504040204" pitchFamily="34" charset="0"/>
              <a:ea typeface="Tahoma" panose="020B0604030504040204" pitchFamily="34" charset="0"/>
              <a:cs typeface="Tahoma" panose="020B0604030504040204" pitchFamily="34" charset="0"/>
            </a:rPr>
            <a:t>We tried to show our operations by a use case diagram below</a:t>
          </a:r>
        </a:p>
      </dsp:txBody>
      <dsp:txXfrm>
        <a:off x="3933537" y="1200706"/>
        <a:ext cx="3447370" cy="2983643"/>
      </dsp:txXfrm>
    </dsp:sp>
    <dsp:sp modelId="{23D06E36-F688-4B37-8BB8-73015E665B0E}">
      <dsp:nvSpPr>
        <dsp:cNvPr id="0" name=""/>
        <dsp:cNvSpPr/>
      </dsp:nvSpPr>
      <dsp:spPr>
        <a:xfrm>
          <a:off x="7863539" y="307906"/>
          <a:ext cx="3447370" cy="892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lvl="0" algn="ctr" defTabSz="1377950">
            <a:lnSpc>
              <a:spcPct val="90000"/>
            </a:lnSpc>
            <a:spcBef>
              <a:spcPct val="0"/>
            </a:spcBef>
            <a:spcAft>
              <a:spcPct val="35000"/>
            </a:spcAft>
          </a:pPr>
          <a:r>
            <a:rPr lang="en-US" sz="3100" b="1" kern="1200" dirty="0">
              <a:solidFill>
                <a:schemeClr val="tx1"/>
              </a:solidFill>
              <a:latin typeface="Tahoma" panose="020B0604030504040204" pitchFamily="34" charset="0"/>
              <a:ea typeface="Tahoma" panose="020B0604030504040204" pitchFamily="34" charset="0"/>
              <a:cs typeface="Tahoma" panose="020B0604030504040204" pitchFamily="34" charset="0"/>
            </a:rPr>
            <a:t>Contribution</a:t>
          </a:r>
        </a:p>
      </dsp:txBody>
      <dsp:txXfrm>
        <a:off x="7863539" y="307906"/>
        <a:ext cx="3447370" cy="892800"/>
      </dsp:txXfrm>
    </dsp:sp>
    <dsp:sp modelId="{EA81ED6A-A7EA-4137-A3DC-D16E79F1B938}">
      <dsp:nvSpPr>
        <dsp:cNvPr id="0" name=""/>
        <dsp:cNvSpPr/>
      </dsp:nvSpPr>
      <dsp:spPr>
        <a:xfrm>
          <a:off x="7863539" y="1200706"/>
          <a:ext cx="3447370" cy="29836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Font typeface="Wingdings" panose="05000000000000000000" pitchFamily="2" charset="2"/>
            <a:buChar char="••"/>
          </a:pPr>
          <a:r>
            <a:rPr lang="en-US" sz="3100" kern="1200" dirty="0">
              <a:latin typeface="Tahoma" panose="020B0604030504040204" pitchFamily="34" charset="0"/>
              <a:ea typeface="Tahoma" panose="020B0604030504040204" pitchFamily="34" charset="0"/>
              <a:cs typeface="Tahoma" panose="020B0604030504040204" pitchFamily="34" charset="0"/>
            </a:rPr>
            <a:t>We tried to show our percentage of contribution using Jira software</a:t>
          </a:r>
        </a:p>
      </dsp:txBody>
      <dsp:txXfrm>
        <a:off x="7863539" y="1200706"/>
        <a:ext cx="3447370" cy="298364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5/2/2021</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5/2/2021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48A87A34-81AB-432B-8DAE-1953F412C126}" type="datetimeFigureOut">
              <a:rPr lang="en-US" smtClean="0"/>
              <a:t>5/2/2021</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78091763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0347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201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330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48A87A34-81AB-432B-8DAE-1953F412C126}" type="datetimeFigureOut">
              <a:rPr lang="en-US" smtClean="0"/>
              <a:t>5/2/2021</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472852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357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4981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2909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970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48A87A34-81AB-432B-8DAE-1953F412C126}" type="datetimeFigureOut">
              <a:rPr lang="en-US" smtClean="0"/>
              <a:t>5/2/2021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6D22F896-40B5-4ADD-8801-0D06FADFA095}" type="slidenum">
              <a:rPr lang="en-US" smtClean="0"/>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73809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48A87A34-81AB-432B-8DAE-1953F412C126}" type="datetimeFigureOut">
              <a:rPr lang="en-US" smtClean="0"/>
              <a:t>5/2/2021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6D22F896-40B5-4ADD-8801-0D06FADFA095}" type="slidenum">
              <a:rPr lang="en-US" smtClean="0"/>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04525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8A87A34-81AB-432B-8DAE-1953F412C126}" type="datetimeFigureOut">
              <a:rPr lang="en-US" smtClean="0"/>
              <a:pPr/>
              <a:t>5/2/2021</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45864888"/>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5520" y="2508069"/>
            <a:ext cx="7323909" cy="1071154"/>
          </a:xfrm>
        </p:spPr>
        <p:txBody>
          <a:bodyPr/>
          <a:lstStyle/>
          <a:p>
            <a:r>
              <a:rPr lang="en-US" b="1" i="1" dirty="0">
                <a:solidFill>
                  <a:schemeClr val="tx2"/>
                </a:solidFill>
                <a:latin typeface="Algerian" panose="04020705040A02060702" pitchFamily="82" charset="0"/>
              </a:rPr>
              <a:t>Welcome</a:t>
            </a:r>
          </a:p>
        </p:txBody>
      </p:sp>
      <p:sp>
        <p:nvSpPr>
          <p:cNvPr id="3" name="Subtitle 2"/>
          <p:cNvSpPr>
            <a:spLocks noGrp="1"/>
          </p:cNvSpPr>
          <p:nvPr>
            <p:ph type="subTitle" idx="1"/>
          </p:nvPr>
        </p:nvSpPr>
        <p:spPr/>
        <p:txBody>
          <a:bodyPr/>
          <a:lstStyle/>
          <a:p>
            <a:r>
              <a:rPr lang="en-US" dirty="0">
                <a:solidFill>
                  <a:schemeClr val="bg1"/>
                </a:solidFill>
              </a:rPr>
              <a:t>.</a:t>
            </a:r>
          </a:p>
        </p:txBody>
      </p:sp>
      <p:sp>
        <p:nvSpPr>
          <p:cNvPr id="5" name="AutoShape 2" descr="data:image/jpeg;base64,/9j/4AAQSkZJRgABAQEAYABgAAD/2wBDAAgGBgcGBQgHBwcJCQgKDBQNDAsLDBkSEw8UHRofHh0aHBwgJC4nICIsIxwcKDcpLDAxNDQ0Hyc5PTgyPC4zNDL/2wBDAQkJCQwLDBgNDRgyIRwhMjIyMjIyMjIyMjIyMjIyMjIyMjIyMjIyMjIyMjIyMjIyMjIyMjIyMjIyMjIyMjIyMjL/wAARCAEQALk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KACiiigAooooAKKKKACiiigAooooAKKKKACiiigAooooAKKKKACiiigAooooAKKKZLLHBG0ksiRxqMsztgD8aAMTxjrr+HPDN1qMKK067UiD9NzHAJ+nX8K8eT4oeK0l3m+icZ+40C7f0AP613PjzxR4W1Xw9c6Z/aqyTkh4jbqZAHU5GSOMduvevFaxnJ30OinFW1R6vpPxkbcE1nTRjvLaHp/wABY/1r0PRvEuj6/Hu06+imYDLR5w6/VTzXzLTo5HhkWSJ2jkU5V0JBB9iKSqNbjlST2Pq6ivD/AA78VtV03ZBqq/2hbDjeSFlUfXo348+9eoWPjbw7f6a9+mpwxxRjMizNsdPYqec/TOe1aqaZjKEkdBVW/wBSstKtjc391FbQj+KRgM+w9TXmHiP4vE77fw/b4HT7VOv/AKCn9T+VeZX+pXuqXTXN/dS3Ex/ikbOPp6D6VMqiWxUaTe565rPxg062ZotJs5Lxh0ll/dp+A6n8hXG3XxU8UXEm6O4t7ZeywwD/ANmzXF0Vm5yZqqcUe5/DbxjfeJI7y11Jo3uLfayyKu3cpyOQOMgj9a72vJPhZPoekQXFxeazZx313hRC8m3YoPAJOBkk9vavWUdJUV43V0YZDKcg1tB6GE1aWg6iiiqICiiigAooooAKKKKACiiua8a+KY/C2iNOu1r2bKW0Z7t/ePsP8PWk3YaV3ZEHjDx3Y+FY/JUC51F1yluDgKPVj2Ht1NeJa34m1fxHcbtQu3kUn5IEyI19gv8A+s1TAvda1Q5L3F5cuWZmPLE9SfavRtC8N2ujxrIQJbwj5pSOnsvoP1p0qM6700ROIxFPCx11Zxlj4Q1e9UO0K28Z6NMcE/gOfzrUHw+mx82pR59oSf613VFehHA0UtdTyZ5piJPR2+X+Z55deBNRhQtbzwXGP4RlCfz4/WubuLae0naC5ieKVeqOMGvZ6o6ppNrq9qYLlMkD5JB95D6g1nVy+LV6ejNqGazTtVV0eQ0Vd1XTJ9Jv3tZxyOUcdHXsRVKvJlFxdme7GSklKOzCnRxvNKsUSM8jHCqoyT+FSWlrNfXUdtboXlkOFH9fpXqOh6DbaLbAIA9ww/eTEcn2HoK6MPhpVn2Ry4vGQw611b6HG2fgjVLlA07RWoPZzub8h/jV7/hX02ONSjz/ANcT/wDFV3NFemsDRS1VzxZZniG7p2+R5reeC9WtVLRCO5UdfLbDfkaqaV4h1rw1dEWV3PblD88D5KH6oeP616rWbq+h2eswbZ02ygfJMv3l/wAR7VjVwCtem9TooZrK9qyuu5veDviNZeImSxvVW01I8Bc/JL/unsfY/rXcV8uajp11o+oG3m+WRfmR1PDDswNe0fDnxq3iCzOnahJnUrdc7zx5yev1HGfwNcKk0+WW56kopx54bHd0UUVZmFFFFABRRRQAV89fEPXG1vxbc7XzbWh+zwj6feP4tn9K971O6+xaVeXf/PGF5PyBNfLkaNPOiZO+Rwuc9yazqPobUlu2d/4K0hbXT/7QlX99cD5Mj7qf/X6/lXVUyGJbeCOFBhY1CKB6AYp9e5SpqnBRR8vXqutUc31JIIJbmZYoULO3QCugtvDKbQbmZi392PjH41c0OwW0sllYfvpRliew7CvEPiN8d7631a40jwp5UcduxjlvpE3s7g4OwHgAHuc5+nXjrYmXNaB6OGwUFFSqatntUnhuzZcI8qH1zmsXUNHnsBvyJIf76jp9RXgfh/4wfESO788XQ1OBTh47iFAn03KFwfxr6C8NePtE8S6VBJLNFaXUvyS2k0gO1/7obo2eox27Cs4YmcXq7m1XBUprRWZxnijRxqulMY1/0mDLxHHJ9V/H+eK8vr3jU7P7DfPEM7D8yH2NeV6noJPjJbGNSIbmQSLjsh5b8sN+lGNpc/LUh1Jy6u6fNRqdNf8AM3vBWkC1sDqEq/vrgfJn+GP/AOv1/Ku2sNNn1CQiMbUX7znoKq21vvkitoVC5wiDsB0FdHf+JNB8MWTxXF7ErW8e5okO5z9QOhJ9cda6JyWHpqEdzlpweLqyqT2/rQmh8N2aL+8aSRvrgUTeG7R1/dPJG3rncK+c/F/xe8d39081kz6RpoJEa2wVjjtuk55+mBUXhT47+KNHvo11mf8AtbTy371ZFAlUeqsMc/XOfbrXJ7epe9z0PqtG1uU9xvtPnsJAsq/KfuuOhqpXZxy2XiLRIbm2kWa1uohLDIPQjINcdIjRyNG33lJB+or0MPW9otd0eTi8P7GWmzMLxRpA1XSX2L/pEALxHufVfxH9K880bVJ9G1e11G2YiSCQNgfxL3U+xHFevV5DrNstnrV5boMKkp2j2PI/Q1xZhTSaqI9HKaralSfTU+nLO6ivrKC7gbdFNGsiH2IyKmrjvhhfNe+BrVXOWt3eD8Acj9CK7GuZO6udrVnYKKKKYgooooAyfFCs/hTV0QEs1lMBj/cNfNunsF1OzY9BPGT/AN9CvqSeFbi3lgf7kiFG+hGK+Wry1l06/ntJOJreRoz9VOKyqaNM2p6po9mPU0lVNLvV1HTLe7Uj94gLezdx+eat19AmpK6PkpRcW4vodhr7TR+FdUazz562Uphx13bDt/XFfEOnWsc8sktwSLaBPMlwcEjoAPcnAr7h0e7W805VY5eMbHB/T8xXz38Q/hFfaPfXjeHoDd2upyiSC1jHzxFdzMgHcAcjHOB7ZPjTi4yaZ9JTmpxUl1Oc8JfDfxH8SbKa/tp7Wy06BjFEJdwQsBnCqAeBnlv5133wL0G+0fxF4v8AD+r26ssCwrPE3zxlsvtI7EEZP0ql8J9Q+Inhuyl0WDwdPdWkk29Hu2NqIGOAxLMOV6HAGeuM17Z4e0RtJS8vLt45dT1CXz7yaMELuACqq5/hVQAPxPepLOb1i2/sXVrexSVnsZkP2dXOTCRk7Ae64yRnpgj0qk9nE9/DeMP3sUbRqfZiM/y/U1N4tvGvr23NsyBxcIkLMMjjJJ/LNUvsEh/1mo3ZlP8AEjBVB/3cY/Ou516eHppVmlqkr93sjyJ0pV6rlS89uy6l23Et5rVrp0EzwGQF5Zk+8iDsvoWPGe3JrH+OtgNM+FS22mQJDai+i88KOq4bknqTu28nmrWkPc2mu3Dzusk6JEyOq7dyAt1HrnOa7/VdM0/xX4duNPu18y0vIijY6r7j0IPP4Vnik21M6cE4pOmt9/vPl3SPhH43fw0viOySCON4vOW1aUiaWPr9zG05HOCa4fUIoZYIr+2QRpKSskY6RyDrj2PUfjX0/qWq+PvCnhr+xrTwyNZlhg8i21O3mG0qBhWeHG4MBjIBwfUdK8k8JfCTxDrl22l6zBJpcUjrdPJMAX2DIO1c9TnHOB9cVyncezfA4zn4U6Z5+7HmTCPd/d8xsfh1q7quP7VudvTea6eC3sfDmhQ2trGIrS0iEcUYPYDgfWuOkdpJGkb7zEk/U124OLu5HmZjNWUeo2vKvFBDeJr4j++o/wDHRXqUsiQxPLIcIilmPoB1rxy8uWvL2e5f70rl8emTU5jJcsYlZRB88p+Vj2r4QA/8IjMcdbt//QVr0CuU+HGntp3gexVxh5905GP7xyP0xXV1xR2PTm7yYUUUVRIUUUUAFeLfFnw21lqy65An+j3ZCTY/hlA4/MD8wa9pqpqem2ur6dNYXsYkgmXaw7j3HoRUyV1YqEuV3PBfBuurZTnT7l9sEzZiY9Ff0+h/nXoNeZeK/Cd94W1Ewzq0lq5PkXIX5XHofRvUVe0Hxk9mi2upBpYV4WZeXUehHcfr9a6sJilBezqHFj8C6j9rS+aPRrW7mspxLC2GHBHYj0Nal/qdvqtgqM7Wl7C4lgm27lSQdD64PII9Ca5y0vrS/jElpcRzL/sNkj6jqKsV3zpQqq7PKp16tB8q+5m/a+NNOMSx35NpejhoWHDH1RujD9fUCs7V/FcMyGITxwwt/Duy7+2B/IVnSpG0ZEyoU77wMfrXP33iLQ9H3C2SGa4/uWyj9WHArD2VOj7zf3nT9Yq4j3Ip/L/PoacIee6W9uFMSKClvE/ByerH0J6AdhVqvO0vdZ8T61E0LbDCwdAv3IR6n1P1616OseFG58kdTjGa+Tz/AC/GZlUhPDR5orTdLXvrby+497LcRhsBBxrySk/V6dipdRu0kd1bYa5hG1oycb0PUH0PGQfUVo6T4lS2crHKqn+O3m+Vh+H9eleca0+saD4he/ExKzH5Hx8jr/cI9v8A69bdh4s0nVEWPUYo4JvSVQyH6N2/GvocDKUKEaGIfvpJO/X5nlYui3UdehrF6q26+R6TJ420mNCpMj3OPlt4gHdj7Y6fU4FVtO1WO3e51C7DS391jKJ92GMZ2xgn0yST3JNYdulusWbZYhGecxAYP5VLXasJC92cksfUtZFu/wBRn1CQNKcKPuoOgqpUVxcwWkZkuZo4UH8UjAVx+t+NlKNb6UCSeDcMMY/3R/U1pOrTox1MaVCtiZ6a+Y7xprqrEdKtny7f68jsP7v19a5zw1okviHX7XTowdrtulYfwxj7x/L9SKz4ILi+u0ggjknuJmwqqNzOxr37wL4OTwrphafa+o3ABncchR2Qew/U141SpKvPmZ9FSpRw1LkidTFEkEMcMahY41Cqo7AcCn0UVZAUUUUAFFFFABRRRQBWv9PtNUs5LS+t457d/vI4yPr9fevKPEPwhuIWefQrkTR9fs87BWX6N0P44+tewV5x4/8AiFcaFf8A9k6ZFC84j3TySAkLnooAPXHPPqKmSj1Lg5X908iuNN1HTpMz2txAw/iCn/0IcULrWpIu1dTuwPT7Q3+Nej+HvEEet2zfL5VzH/rIwePYj2/lWha34t5xJNbQ3AB6OMfyrSpSp00pRm7Py/4IYRYjFOUfZq8bXu+/bR/meVKmraswUfbbvPTcWcfmeK3tM8DXczK+ouLePvGhDOf6D9a9ci8T6Xcosd3ZmPHH3Ayj+v6VZXT9F1Dm0uVDH+FJOfyPNKiqDd6jbFi6WNpq0I2X9fI5GxsLXTbYW9pCscY5OOrH1J7mrNbk/hm4TmGVJB6H5TWc+l3yOENrKSemFyPzr14VKbVos+cqUayd5pmddWsF7btBcxLLE3VWGa4bVvA9zCzS6Y/nx9fKc4cfQ9D+leqweHb2XmTZEP8AaOT+lXhoWn2ib7274/2mCCufEPDzXvb+R14OOLpv92tOzPnhvt2mS7Cbi0k9AzIakOtaoybTqd4V/wCu7f4178+taDYDFvD5zDpsTP6tXMatc6fqc7S/2LYrIxyZWjDOfr2ry3yxdoy0Po6eExFVXlT1/rvqeOvLJPJmSR5ZDwCzFjXT6B8P9e18rIlv9ltSeZ7jgfgvU12LTWWk6a95JHFCiDny4wCfQDHes/w98Uri21WO2urWFdNllwSCd8eeN2c4PvxVzowhFSctWcirVXVlTUbKLavfqux6F4W8FaX4Wi3W6Ga8YYe5kA3H2H90e1dJSAggEHIPQilppWE23qwooooEFFFFABRRRQAUUUUAFfMnia8bUPFGqXTfx3L4+gOB+gFfTdfNXi/SpdG8VahayKQplMkZP8SMcg/rj8Kzq7G1Hco6TqMmlanDdpk7Dh1B+8p6ivR4ZkuIUmibdG4DKfUGvK66rwlqeC2nStwctDk/mv8AX86xbdrHqYCcYVXf7X6bfmdbR0ORRRUntl+11rUbMYiupNo/hc7h+tbH/CY3UYdHtoncHAbJH5iuYqSb/Xv/ALxqlJo56mFo1H70Ual74i1OaRlFx5a56Rjb+vWsl5HlbdI7Ox6ljk06b/XN9ajpNt7mlKlCC91WCiisrX9T/szTyyEefIdsft6n8P8ACgqc1CLk+hz/AIq1b7ZcJZRNmG3J3Y6M/f8ALp+dc7RSqrO6oqlmY4AHUmm23ufNSacnJLdt/efSvhC9fUPCGlXMh3O9sgY+pAwf5VtVk+GNNfSPDGnWEn+shgUP7MeT+pNa1dK2OJ7hRRRTEFFFFABRRRQAUUUUAFcf8QPCtt4g0jz8CO9tv9VMB2PVW9R/L867Co54lngkib7rqVNNWv72wm5WfLufLt9p13ps5hu4WjbsSOG+h71BFK8EySxttdGDKfQivZr6xil8y1vIElVSQVkUEZrjLrwhZSuWglkgyeV+8Pwzz+tTicOqLVndM3y2pUxilZWcbf1+Bt2lwt1aQ3CfdkQNU1QWdqllZxW0ZJWNcAnqanrkPro35VfcKkm/17/7xqOpJv8AXv8A7xph1Cb/AFzfWo6km/1zfWo6AjsFee+Ib03ury4P7uE+Ugz6dT+dehVzbeELd7t5WuZPLZi2wKMjJ9f/AK1By4ynUqRUYHHRxvLIscaM7scKqjJP0Feo/DjwX5eqrqWpxgyQrvihPIRuxPv6DtU2j6TY6dbg21uiuc5kIyx/Gu/8O2vk2JmYYaY5/AdK744aMKXtJO7ex8jVxM3iXQirKLd/kbFFFFZmgUUUUAFFFFABRRRQAUUUUAFFFFAHPeIdNLf6bEuSOJAP51yTWf8Acf8AOvTSAQQRkHqDXMatobQlp7RS0Z5ZAOV+ntXTTdOqlCr02Od1cRg5OrhnvurHJNBKvVCR6jmo++K1aRkVxhlB+opzy5fYkdlDiiS0rU7+n+T/AMzLqSb/AF7/AO8atNaRnplfpUclq7yMwYYJzXJPBVo9LnsUc+wNXVy5fVf0iGb/AFzfWo6vG1RnLMSc9hxUixRp91BWkMBVl8Whz1uJMJTVqacn9y/H/IoLFI/3UJ98VKtm5+8wH61dq5YabPfyYjGIwfmc9B/jXSsDSgrzdzyKvEeLrPloxUfxf46fgJo+mG7nWLnyk5dvb0+tdwqqiBVGFUYAHYVBZ2cVlbiKIcdyerH1NWKwq1FJpR2WxFGnKN5zd5S1bCiiisjYKKKKACiiigAooooAKKKKACiiuSuvFV7e3c1t4fs4Z0hJWS8uGIi3ei45ag2pUJ1b8uy3b0SOtoriv7R8Z/8AUG/8if4Uf2j4z/6g3/kT/Cg2+qf9PI/edFe6Ja3hLqPKlP8AEnQ/UVyl9A1jdvbsyuVxkj35qz/aPjP/AKg3/kT/AAqu1pq13I098LT7Q55MDNtwBgdRmuHNcTjoYdLCN811t2/qwqWW4X2nPWcWrdGVfMOOgp9S/wBmXX91euPvc/X6VIJPFKR+VHHonlqNq7g5OO2TjrXPkWNzHmn9cu1ZWvpr/W5OOyrCVlH6vKMWt9Sn5nsPapIFa4nSFANznAye9Sf2ZdheVQkdQG6/SnCy1K3cS2gt/PQhkMrHZn3xzXk4fG557eHPzWur6aWu/wAN/lbyOueAy2UGopJ27m/ZeG44yHu38w/3F4H5963I40iQJGoVR0AGBXGf2j4z/wCoN/5E/wAKP7R8Z/8AUG/8if4V9fOpKb95nFTy6FNWjOP3na0VxX9o+M/+oN/5E/wqxBL42uFLI2hjBxyZf8Kg1+qf9PI/edbRSJu2LvxuxzjpmloOMKKKKACiiigAooooAKKKKAKOtSvBod/LGcOlu5Ujsdprl/DcSQ+G9PWNQAYFc47lhk/qa6rVrd7rR723iGZJIHVR6kg4rlPDc8c/h2x8s5McSxOO6sowQfyoOtf7o7fzL8nb9TVooooOQKKKKACiiigAooooAKKKKACtTTP9U/8AvVl1qaZ/qn/3qAL1FFFABRRRQAUUUUAFFFFABXPyaxraM3/EhJVSfm88cj8q6Corj/j3f6VcGk9Vcwr0p1EuWbj6W/VM5/8A4SDV/wDoBH/v+P8ACuZv7DVZL6S+0qym024mO6YJKrxufUoeM12dFdHLD+X8/wDMyorFUXeFeX3QafqnGzOH8nxn/wA/X/kvFR5PjP8A5+v/ACXiruKKXLDt+Z0/WMT/ADr/AMAp/wDyBw/k+M/+fr/yXio8nxn/AM/X/kvFXcUUcsO35h9YxP8AOv8AwCn/APIHD+T4z/5+v/JeKjyfGf8Az9f+S8VdxRRyw7fmH1jE/wA6/wDAKf8A8gcP5PjP/n6/8l4qPJ8Z/wDP1/5LxV3FFHLDt+YfWMT/ADr/AMAp/wDyBw/k+M/+fr/yXio8nxn/AM/X/kvFXcUUcsO35h9YxP8AOv8AwCn/APIHD+T4z/5+v/JeKnfafGNim6W/eKHOXZLON8e/+TXbUUcsOwniMXbSor/9e6f/AMii/YXcN9ZRzwzLMpAywGOe/Hb6VZrlNIH9neKZbKH5ba5h87yx0Vs9vToa6usakOWVkY4SvKtBuatJNp22uu3kFFFFZnUFFFFABRRRQAVFcf8AHu/0qWqtxd23kuPtEWcf3xTjuTKSS1KNFRfabf8A57xf99ij7Tb/APPeL/vsV1WMOePcloqL7Tb/APPeL/vsUfabf/nvF/32KLBzx7ktFRfabf8A57xf99ij7Tb/APPeL/vsUWDnj3JaKi+02/8Az3i/77FH2m3/AOe8X/fYosHPHuS0VF9pt/8AnvF/32KPtNv/AM94v++xRYOePcloqL7Tb/8APeL/AL7FH2m3/wCe8X/fYosHPHuS0VF9pt/+e8X/AH2Kin1Kyto98tzEB2AYEn6AUWYpVacVeUkl6leD/kd4P+vQ/wAzXVVzHh63mvtRm1qeNo42Ty7ZG67e5/z6n2rp6yrv3rdjLLruEqnSUm16dH87XCiiisTvCiiigArI17xBb6HAu9TLcSf6qFTyfc+grXrhdJUax4p1HU5xuW3fy4Qe3UA/kPzNcuJqTTjTp/FJ29O7OvC0Yzcp1Phj+PZEgk8X6kBL58FjG3ITGDj8iazG8HaozFmu7UknJPP/AMTXcUVccBFbzlf/ABNfka1J06mkqUWl3in+Zw3/AAhmp/8AP1a/r/hR/wAIZqf/AD9Wv6/4V3NFV9Sj/PP/AMCf+ZlyUP8AnzD/AMAj/kcN/wAIZqf/AD9Wv6/4Uf8ACGan/wA/Vr+v+FdzRR9Sj/PP/wACf+YclD/nzD/wCP8AkcN/whmp/wDP1a/r/hR/whmp/wDP1a/r/hXc0UfUo/zz/wDAn/mHJQ/58w/8Aj/kcN/whmp/8/Vr+v8AhR/whmp/8/Vr+v8AhXc0UfUo/wA8/wDwJ/5hyUP+fMP/AACP+Rw3/CGan/z9Wv6/4Uf8IZqf/P1a/r/hXc0UfUo/zz/8Cf8AmHJQ/wCfMP8AwCP+Rw3/AAhmp/8AP1a/r/hR/wAIZqf/AD9Wv6/4V3NFH1KP88//AAJ/5hyUP+fMP/AI/wCRw3/CGan/AM/Vr+v+FPi8I6tDIJEu7QMvIJUnH5rXbUUfUY/zy/8AAn/mCjQTuqMP/AI/5HNfYPFgGBrUX+f+A0v2DxZ/0Gov8/8AAa6Sip/s6n/NL/wJnT9Zf8sfuRz6aV4uddw1uH8f/wBmuj0mC+t9PSPUbhZ7gE5kXoRnjsKs2/8AqhUtKnhY0pXTb9W2clbESqLlaS9EkFFFFdBzBXD+EP8AW6t/18f413FcN4YP2bVtYspOJVm3AeoyR/h+dclV2xVFvz/I78J/Bqr0/M6iiiivTMwooooAKKKKACiiigAooooAKKKKACiiigAooooAKKKKALlv/qhUtRW/+qFS1hLc5pbhRRRSJCuW8RaDdm+TWdIIF4g/eR/89B/jjjHeuporKtRjWjyy/wCCn3RrRrSoz5o/8OcRD4ygT91qNpPbTr95duRn6HBFTf8ACZ6R/en/AO/f/wBeutlghn/1sMcmOm9Qai/s+y/587f/AL9L/hWKjjIqyqJ+sf8AJnX9Ywz1cGvR/wDAOX/4TPSP70//AH7/APr0f8JnpH96f/v3/wDXrqP7Psv+fO3/AO/S/wCFH9n2X/Pnb/8Afpf8Kf8Atv8APH/wF/5h7fDfyP7/APgHL/8ACZ6R/en/AO/f/wBej/hM9I/vT/8Afv8A+vXUf2fZf8+dv/36X/Cj+z7L/nzt/wDv0v8AhR/tv88f/AX/AJh7fDfyP7/+Acv/AMJnpH96f/v3/wDXo/4TPSP70/8A37/+vXUf2fZf8+dv/wB+l/wo/s+y/wCfO3/79L/hR/tv88f/AAF/5h7fDfyP7/8AgHL/APCZ6R/en/79/wD16P8AhM9I/vT/APfv/wCvXUf2fZf8+dv/AN+l/wAKP7Psv+fO3/79L/hR/tv88f8AwF/5h7fDfyP7/wDgHL/8JnpH96f/AL9//Xo/4TPSP70//fv/AOvXUf2fZf8APnb/APfpf8KP7Psv+fO3/wC/S/4Uf7b/ADx/8Bf+Ye3w38j+/wD4By//AAmekf3p/wDv3/8AXo/4TPSP70//AH7/APr11H9n2X/Pnb/9+l/wo/s+y/587f8A79L/AIUf7b/PH/wF/wCYe3w38j+//gHL/wDCZ6R/en/79/8A16P+Ez0j+9P/AN+//r11H9n2X/Pnb/8Afpf8KP7Psv8Anzt/+/S/4Uf7b/PH/wABf+Ye3w38j+//AIBy/wDwmekf3p/+/f8A9ej/AITPSP70/wD37/8Ar11H9n2X/Pnb/wDfpf8ACj+z7L/nzt/+/S/4Uf7b/PH/AMBf+Ye3w38j+/8A4Bz0XjnRkTBaf/v3/wDXrf03UbfVbJbu23eUxIG4YPFO/s+y/wCfO3/79L/hU0cUcKbIkVFH8KjAqqUcQpXqSTXkrfqYVp0JL93Fp+b/AOAPoooroOY//9k="/>
          <p:cNvSpPr>
            <a:spLocks noChangeAspect="1" noChangeArrowheads="1"/>
          </p:cNvSpPr>
          <p:nvPr/>
        </p:nvSpPr>
        <p:spPr bwMode="auto">
          <a:xfrm flipH="1">
            <a:off x="1" y="-144463"/>
            <a:ext cx="10920548" cy="33230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EAYABgAAD/2wBDAAgGBgcGBQgHBwcJCQgKDBQNDAsLDBkSEw8UHRofHh0aHBwgJC4nICIsIxwcKDcpLDAxNDQ0Hyc5PTgyPC4zNDL/2wBDAQkJCQwLDBgNDRgyIRwhMjIyMjIyMjIyMjIyMjIyMjIyMjIyMjIyMjIyMjIyMjIyMjIyMjIyMjIyMjIyMjIyMjL/wAARCAEQALk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KACiiigAooooAKKKKACiiigAooooAKKKKACiiigAooooAKKKKACiiigAooooAKKKZLLHBG0ksiRxqMsztgD8aAMTxjrr+HPDN1qMKK067UiD9NzHAJ+nX8K8eT4oeK0l3m+icZ+40C7f0AP613PjzxR4W1Xw9c6Z/aqyTkh4jbqZAHU5GSOMduvevFaxnJ30OinFW1R6vpPxkbcE1nTRjvLaHp/wABY/1r0PRvEuj6/Hu06+imYDLR5w6/VTzXzLTo5HhkWSJ2jkU5V0JBB9iKSqNbjlST2Pq6ivD/AA78VtV03ZBqq/2hbDjeSFlUfXo348+9eoWPjbw7f6a9+mpwxxRjMizNsdPYqec/TOe1aqaZjKEkdBVW/wBSstKtjc391FbQj+KRgM+w9TXmHiP4vE77fw/b4HT7VOv/AKCn9T+VeZX+pXuqXTXN/dS3Ex/ikbOPp6D6VMqiWxUaTe565rPxg062ZotJs5Lxh0ll/dp+A6n8hXG3XxU8UXEm6O4t7ZeywwD/ANmzXF0Vm5yZqqcUe5/DbxjfeJI7y11Jo3uLfayyKu3cpyOQOMgj9a72vJPhZPoekQXFxeazZx313hRC8m3YoPAJOBkk9vavWUdJUV43V0YZDKcg1tB6GE1aWg6iiiqICiiigAooooAKKKKACiiua8a+KY/C2iNOu1r2bKW0Z7t/ePsP8PWk3YaV3ZEHjDx3Y+FY/JUC51F1yluDgKPVj2Ht1NeJa34m1fxHcbtQu3kUn5IEyI19gv8A+s1TAvda1Q5L3F5cuWZmPLE9SfavRtC8N2ujxrIQJbwj5pSOnsvoP1p0qM6700ROIxFPCx11Zxlj4Q1e9UO0K28Z6NMcE/gOfzrUHw+mx82pR59oSf613VFehHA0UtdTyZ5piJPR2+X+Z55deBNRhQtbzwXGP4RlCfz4/WubuLae0naC5ieKVeqOMGvZ6o6ppNrq9qYLlMkD5JB95D6g1nVy+LV6ejNqGazTtVV0eQ0Vd1XTJ9Jv3tZxyOUcdHXsRVKvJlFxdme7GSklKOzCnRxvNKsUSM8jHCqoyT+FSWlrNfXUdtboXlkOFH9fpXqOh6DbaLbAIA9ww/eTEcn2HoK6MPhpVn2Ry4vGQw611b6HG2fgjVLlA07RWoPZzub8h/jV7/hX02ONSjz/ANcT/wDFV3NFemsDRS1VzxZZniG7p2+R5reeC9WtVLRCO5UdfLbDfkaqaV4h1rw1dEWV3PblD88D5KH6oeP616rWbq+h2eswbZ02ygfJMv3l/wAR7VjVwCtem9TooZrK9qyuu5veDviNZeImSxvVW01I8Bc/JL/unsfY/rXcV8uajp11o+oG3m+WRfmR1PDDswNe0fDnxq3iCzOnahJnUrdc7zx5yev1HGfwNcKk0+WW56kopx54bHd0UUVZmFFFFABRRRQAV89fEPXG1vxbc7XzbWh+zwj6feP4tn9K971O6+xaVeXf/PGF5PyBNfLkaNPOiZO+Rwuc9yazqPobUlu2d/4K0hbXT/7QlX99cD5Mj7qf/X6/lXVUyGJbeCOFBhY1CKB6AYp9e5SpqnBRR8vXqutUc31JIIJbmZYoULO3QCugtvDKbQbmZi392PjH41c0OwW0sllYfvpRliew7CvEPiN8d7631a40jwp5UcduxjlvpE3s7g4OwHgAHuc5+nXjrYmXNaB6OGwUFFSqatntUnhuzZcI8qH1zmsXUNHnsBvyJIf76jp9RXgfh/4wfESO788XQ1OBTh47iFAn03KFwfxr6C8NePtE8S6VBJLNFaXUvyS2k0gO1/7obo2eox27Cs4YmcXq7m1XBUprRWZxnijRxqulMY1/0mDLxHHJ9V/H+eK8vr3jU7P7DfPEM7D8yH2NeV6noJPjJbGNSIbmQSLjsh5b8sN+lGNpc/LUh1Jy6u6fNRqdNf8AM3vBWkC1sDqEq/vrgfJn+GP/AOv1/Ku2sNNn1CQiMbUX7znoKq21vvkitoVC5wiDsB0FdHf+JNB8MWTxXF7ErW8e5okO5z9QOhJ9cda6JyWHpqEdzlpweLqyqT2/rQmh8N2aL+8aSRvrgUTeG7R1/dPJG3rncK+c/F/xe8d39081kz6RpoJEa2wVjjtuk55+mBUXhT47+KNHvo11mf8AtbTy371ZFAlUeqsMc/XOfbrXJ7epe9z0PqtG1uU9xvtPnsJAsq/KfuuOhqpXZxy2XiLRIbm2kWa1uohLDIPQjINcdIjRyNG33lJB+or0MPW9otd0eTi8P7GWmzMLxRpA1XSX2L/pEALxHufVfxH9K880bVJ9G1e11G2YiSCQNgfxL3U+xHFevV5DrNstnrV5boMKkp2j2PI/Q1xZhTSaqI9HKaralSfTU+nLO6ivrKC7gbdFNGsiH2IyKmrjvhhfNe+BrVXOWt3eD8Acj9CK7GuZO6udrVnYKKKKYgooooAyfFCs/hTV0QEs1lMBj/cNfNunsF1OzY9BPGT/AN9CvqSeFbi3lgf7kiFG+hGK+Wry1l06/ntJOJreRoz9VOKyqaNM2p6po9mPU0lVNLvV1HTLe7Uj94gLezdx+eat19AmpK6PkpRcW4vodhr7TR+FdUazz562Uphx13bDt/XFfEOnWsc8sktwSLaBPMlwcEjoAPcnAr7h0e7W805VY5eMbHB/T8xXz38Q/hFfaPfXjeHoDd2upyiSC1jHzxFdzMgHcAcjHOB7ZPjTi4yaZ9JTmpxUl1Oc8JfDfxH8SbKa/tp7Wy06BjFEJdwQsBnCqAeBnlv5133wL0G+0fxF4v8AD+r26ssCwrPE3zxlsvtI7EEZP0ql8J9Q+Inhuyl0WDwdPdWkk29Hu2NqIGOAxLMOV6HAGeuM17Z4e0RtJS8vLt45dT1CXz7yaMELuACqq5/hVQAPxPepLOb1i2/sXVrexSVnsZkP2dXOTCRk7Ae64yRnpgj0qk9nE9/DeMP3sUbRqfZiM/y/U1N4tvGvr23NsyBxcIkLMMjjJJ/LNUvsEh/1mo3ZlP8AEjBVB/3cY/Ou516eHppVmlqkr93sjyJ0pV6rlS89uy6l23Et5rVrp0EzwGQF5Zk+8iDsvoWPGe3JrH+OtgNM+FS22mQJDai+i88KOq4bknqTu28nmrWkPc2mu3Dzusk6JEyOq7dyAt1HrnOa7/VdM0/xX4duNPu18y0vIijY6r7j0IPP4Vnik21M6cE4pOmt9/vPl3SPhH43fw0viOySCON4vOW1aUiaWPr9zG05HOCa4fUIoZYIr+2QRpKSskY6RyDrj2PUfjX0/qWq+PvCnhr+xrTwyNZlhg8i21O3mG0qBhWeHG4MBjIBwfUdK8k8JfCTxDrl22l6zBJpcUjrdPJMAX2DIO1c9TnHOB9cVyncezfA4zn4U6Z5+7HmTCPd/d8xsfh1q7quP7VudvTea6eC3sfDmhQ2trGIrS0iEcUYPYDgfWuOkdpJGkb7zEk/U124OLu5HmZjNWUeo2vKvFBDeJr4j++o/wDHRXqUsiQxPLIcIilmPoB1rxy8uWvL2e5f70rl8emTU5jJcsYlZRB88p+Vj2r4QA/8IjMcdbt//QVr0CuU+HGntp3gexVxh5905GP7xyP0xXV1xR2PTm7yYUUUVRIUUUUAFeLfFnw21lqy65An+j3ZCTY/hlA4/MD8wa9pqpqem2ur6dNYXsYkgmXaw7j3HoRUyV1YqEuV3PBfBuurZTnT7l9sEzZiY9Ff0+h/nXoNeZeK/Cd94W1Ewzq0lq5PkXIX5XHofRvUVe0Hxk9mi2upBpYV4WZeXUehHcfr9a6sJilBezqHFj8C6j9rS+aPRrW7mspxLC2GHBHYj0Nal/qdvqtgqM7Wl7C4lgm27lSQdD64PII9Ca5y0vrS/jElpcRzL/sNkj6jqKsV3zpQqq7PKp16tB8q+5m/a+NNOMSx35NpejhoWHDH1RujD9fUCs7V/FcMyGITxwwt/Duy7+2B/IVnSpG0ZEyoU77wMfrXP33iLQ9H3C2SGa4/uWyj9WHArD2VOj7zf3nT9Yq4j3Ip/L/PoacIee6W9uFMSKClvE/ByerH0J6AdhVqvO0vdZ8T61E0LbDCwdAv3IR6n1P1616OseFG58kdTjGa+Tz/AC/GZlUhPDR5orTdLXvrby+497LcRhsBBxrySk/V6dipdRu0kd1bYa5hG1oycb0PUH0PGQfUVo6T4lS2crHKqn+O3m+Vh+H9eleca0+saD4he/ExKzH5Hx8jr/cI9v8A69bdh4s0nVEWPUYo4JvSVQyH6N2/GvocDKUKEaGIfvpJO/X5nlYui3UdehrF6q26+R6TJ420mNCpMj3OPlt4gHdj7Y6fU4FVtO1WO3e51C7DS391jKJ92GMZ2xgn0yST3JNYdulusWbZYhGecxAYP5VLXasJC92cksfUtZFu/wBRn1CQNKcKPuoOgqpUVxcwWkZkuZo4UH8UjAVx+t+NlKNb6UCSeDcMMY/3R/U1pOrTox1MaVCtiZ6a+Y7xprqrEdKtny7f68jsP7v19a5zw1okviHX7XTowdrtulYfwxj7x/L9SKz4ILi+u0ggjknuJmwqqNzOxr37wL4OTwrphafa+o3ABncchR2Qew/U141SpKvPmZ9FSpRw1LkidTFEkEMcMahY41Cqo7AcCn0UVZAUUUUAFFFFABRRRQBWv9PtNUs5LS+t457d/vI4yPr9fevKPEPwhuIWefQrkTR9fs87BWX6N0P44+tewV5x4/8AiFcaFf8A9k6ZFC84j3TySAkLnooAPXHPPqKmSj1Lg5X908iuNN1HTpMz2txAw/iCn/0IcULrWpIu1dTuwPT7Q3+Nej+HvEEet2zfL5VzH/rIwePYj2/lWha34t5xJNbQ3AB6OMfyrSpSp00pRm7Py/4IYRYjFOUfZq8bXu+/bR/meVKmraswUfbbvPTcWcfmeK3tM8DXczK+ouLePvGhDOf6D9a9ci8T6Xcosd3ZmPHH3Ayj+v6VZXT9F1Dm0uVDH+FJOfyPNKiqDd6jbFi6WNpq0I2X9fI5GxsLXTbYW9pCscY5OOrH1J7mrNbk/hm4TmGVJB6H5TWc+l3yOENrKSemFyPzr14VKbVos+cqUayd5pmddWsF7btBcxLLE3VWGa4bVvA9zCzS6Y/nx9fKc4cfQ9D+leqweHb2XmTZEP8AaOT+lXhoWn2ib7274/2mCCufEPDzXvb+R14OOLpv92tOzPnhvt2mS7Cbi0k9AzIakOtaoybTqd4V/wCu7f4178+taDYDFvD5zDpsTP6tXMatc6fqc7S/2LYrIxyZWjDOfr2ry3yxdoy0Po6eExFVXlT1/rvqeOvLJPJmSR5ZDwCzFjXT6B8P9e18rIlv9ltSeZ7jgfgvU12LTWWk6a95JHFCiDny4wCfQDHes/w98Uri21WO2urWFdNllwSCd8eeN2c4PvxVzowhFSctWcirVXVlTUbKLavfqux6F4W8FaX4Wi3W6Ga8YYe5kA3H2H90e1dJSAggEHIPQilppWE23qwooooEFFFFABRRRQAUUUUAFfMnia8bUPFGqXTfx3L4+gOB+gFfTdfNXi/SpdG8VahayKQplMkZP8SMcg/rj8Kzq7G1Hco6TqMmlanDdpk7Dh1B+8p6ivR4ZkuIUmibdG4DKfUGvK66rwlqeC2nStwctDk/mv8AX86xbdrHqYCcYVXf7X6bfmdbR0ORRRUntl+11rUbMYiupNo/hc7h+tbH/CY3UYdHtoncHAbJH5iuYqSb/Xv/ALxqlJo56mFo1H70Ual74i1OaRlFx5a56Rjb+vWsl5HlbdI7Ox6ljk06b/XN9ajpNt7mlKlCC91WCiisrX9T/szTyyEefIdsft6n8P8ACgqc1CLk+hz/AIq1b7ZcJZRNmG3J3Y6M/f8ALp+dc7RSqrO6oqlmY4AHUmm23ufNSacnJLdt/efSvhC9fUPCGlXMh3O9sgY+pAwf5VtVk+GNNfSPDGnWEn+shgUP7MeT+pNa1dK2OJ7hRRRTEFFFFABRRRQAUUUUAFcf8QPCtt4g0jz8CO9tv9VMB2PVW9R/L867Co54lngkib7rqVNNWv72wm5WfLufLt9p13ps5hu4WjbsSOG+h71BFK8EySxttdGDKfQivZr6xil8y1vIElVSQVkUEZrjLrwhZSuWglkgyeV+8Pwzz+tTicOqLVndM3y2pUxilZWcbf1+Bt2lwt1aQ3CfdkQNU1QWdqllZxW0ZJWNcAnqanrkPro35VfcKkm/17/7xqOpJv8AXv8A7xph1Cb/AFzfWo6km/1zfWo6AjsFee+Ib03ury4P7uE+Ugz6dT+dehVzbeELd7t5WuZPLZi2wKMjJ9f/AK1By4ynUqRUYHHRxvLIscaM7scKqjJP0Feo/DjwX5eqrqWpxgyQrvihPIRuxPv6DtU2j6TY6dbg21uiuc5kIyx/Gu/8O2vk2JmYYaY5/AdK744aMKXtJO7ex8jVxM3iXQirKLd/kbFFFFZmgUUUUAFFFFABRRRQAUUUUAFFFFAHPeIdNLf6bEuSOJAP51yTWf8Acf8AOvTSAQQRkHqDXMatobQlp7RS0Z5ZAOV+ntXTTdOqlCr02Od1cRg5OrhnvurHJNBKvVCR6jmo++K1aRkVxhlB+opzy5fYkdlDiiS0rU7+n+T/AMzLqSb/AF7/AO8atNaRnplfpUclq7yMwYYJzXJPBVo9LnsUc+wNXVy5fVf0iGb/AFzfWo6vG1RnLMSc9hxUixRp91BWkMBVl8Whz1uJMJTVqacn9y/H/IoLFI/3UJ98VKtm5+8wH61dq5YabPfyYjGIwfmc9B/jXSsDSgrzdzyKvEeLrPloxUfxf46fgJo+mG7nWLnyk5dvb0+tdwqqiBVGFUYAHYVBZ2cVlbiKIcdyerH1NWKwq1FJpR2WxFGnKN5zd5S1bCiiisjYKKKKACiiigAooooAKKKKACiiuSuvFV7e3c1t4fs4Z0hJWS8uGIi3ei45ag2pUJ1b8uy3b0SOtoriv7R8Z/8AUG/8if4Uf2j4z/6g3/kT/Cg2+qf9PI/edFe6Ja3hLqPKlP8AEnQ/UVyl9A1jdvbsyuVxkj35qz/aPjP/AKg3/kT/AAqu1pq13I098LT7Q55MDNtwBgdRmuHNcTjoYdLCN811t2/qwqWW4X2nPWcWrdGVfMOOgp9S/wBmXX91euPvc/X6VIJPFKR+VHHonlqNq7g5OO2TjrXPkWNzHmn9cu1ZWvpr/W5OOyrCVlH6vKMWt9Sn5nsPapIFa4nSFANznAye9Sf2ZdheVQkdQG6/SnCy1K3cS2gt/PQhkMrHZn3xzXk4fG557eHPzWur6aWu/wAN/lbyOueAy2UGopJ27m/ZeG44yHu38w/3F4H5963I40iQJGoVR0AGBXGf2j4z/wCoN/5E/wAKP7R8Z/8AUG/8if4V9fOpKb95nFTy6FNWjOP3na0VxX9o+M/+oN/5E/wqxBL42uFLI2hjBxyZf8Kg1+qf9PI/edbRSJu2LvxuxzjpmloOMKKKKACiiigAooooAKKKKAKOtSvBod/LGcOlu5Ujsdprl/DcSQ+G9PWNQAYFc47lhk/qa6rVrd7rR723iGZJIHVR6kg4rlPDc8c/h2x8s5McSxOO6sowQfyoOtf7o7fzL8nb9TVooooOQKKKKACiiigAooooAKKKKACtTTP9U/8AvVl1qaZ/qn/3qAL1FFFABRRRQAUUUUAFFFFABXPyaxraM3/EhJVSfm88cj8q6Corj/j3f6VcGk9Vcwr0p1EuWbj6W/VM5/8A4SDV/wDoBH/v+P8ACuZv7DVZL6S+0qym024mO6YJKrxufUoeM12dFdHLD+X8/wDMyorFUXeFeX3QafqnGzOH8nxn/wA/X/kvFR5PjP8A5+v/ACXiruKKXLDt+Z0/WMT/ADr/AMAp/wDyBw/k+M/+fr/yXio8nxn/AM/X/kvFXcUUcsO35h9YxP8AOv8AwCn/APIHD+T4z/5+v/JeKjyfGf8Az9f+S8VdxRRyw7fmH1jE/wA6/wDAKf8A8gcP5PjP/n6/8l4qPJ8Z/wDP1/5LxV3FFHLDt+YfWMT/ADr/AMAp/wDyBw/k+M/+fr/yXio8nxn/AM/X/kvFXcUUcsO35h9YxP8AOv8AwCn/APIHD+T4z/5+v/JeKnfafGNim6W/eKHOXZLON8e/+TXbUUcsOwniMXbSor/9e6f/AMii/YXcN9ZRzwzLMpAywGOe/Hb6VZrlNIH9neKZbKH5ba5h87yx0Vs9vToa6usakOWVkY4SvKtBuatJNp22uu3kFFFFZnUFFFFABRRRQAVFcf8AHu/0qWqtxd23kuPtEWcf3xTjuTKSS1KNFRfabf8A57xf99ij7Tb/APPeL/vsV1WMOePcloqL7Tb/APPeL/vsUfabf/nvF/32KLBzx7ktFRfabf8A57xf99ij7Tb/APPeL/vsUWDnj3JaKi+02/8Az3i/77FH2m3/AOe8X/fYosHPHuS0VF9pt/8AnvF/32KPtNv/AM94v++xRYOePcloqL7Tb/8APeL/AL7FH2m3/wCe8X/fYosHPHuS0VF9pt/+e8X/AH2Kin1Kyto98tzEB2AYEn6AUWYpVacVeUkl6leD/kd4P+vQ/wAzXVVzHh63mvtRm1qeNo42Ty7ZG67e5/z6n2rp6yrv3rdjLLruEqnSUm16dH87XCiiisTvCiiigArI17xBb6HAu9TLcSf6qFTyfc+grXrhdJUax4p1HU5xuW3fy4Qe3UA/kPzNcuJqTTjTp/FJ29O7OvC0Yzcp1Phj+PZEgk8X6kBL58FjG3ITGDj8iazG8HaozFmu7UknJPP/AMTXcUVccBFbzlf/ABNfka1J06mkqUWl3in+Zw3/AAhmp/8AP1a/r/hR/wAIZqf/AD9Wv6/4V3NFV9Sj/PP/AMCf+ZlyUP8AnzD/AMAj/kcN/wAIZqf/AD9Wv6/4Uf8ACGan/wA/Vr+v+FdzRR9Sj/PP/wACf+YclD/nzD/wCP8AkcN/whmp/wDP1a/r/hR/whmp/wDP1a/r/hXc0UfUo/zz/wDAn/mHJQ/58w/8Aj/kcN/whmp/8/Vr+v8AhR/whmp/8/Vr+v8AhXc0UfUo/wA8/wDwJ/5hyUP+fMP/AACP+Rw3/CGan/z9Wv6/4Uf8IZqf/P1a/r/hXc0UfUo/zz/8Cf8AmHJQ/wCfMP8AwCP+Rw3/AAhmp/8AP1a/r/hR/wAIZqf/AD9Wv6/4V3NFH1KP88//AAJ/5hyUP+fMP/AI/wCRw3/CGan/AM/Vr+v+FPi8I6tDIJEu7QMvIJUnH5rXbUUfUY/zy/8AAn/mCjQTuqMP/AI/5HNfYPFgGBrUX+f+A0v2DxZ/0Gov8/8AAa6Sip/s6n/NL/wJnT9Zf8sfuRz6aV4uddw1uH8f/wBmuj0mC+t9PSPUbhZ7gE5kXoRnjsKs2/8AqhUtKnhY0pXTb9W2clbESqLlaS9EkFFFFdBzBXD+EP8AW6t/18f413FcN4YP2bVtYspOJVm3AeoyR/h+dclV2xVFvz/I78J/Bqr0/M6iiiivTMwooooAKKKKACiiigAooooAKKKKACiiigAooooAKKKKALlv/qhUtRW/+qFS1hLc5pbhRRRSJCuW8RaDdm+TWdIIF4g/eR/89B/jjjHeuporKtRjWjyy/wCCn3RrRrSoz5o/8OcRD4ygT91qNpPbTr95duRn6HBFTf8ACZ6R/en/AO/f/wBeutlghn/1sMcmOm9Qai/s+y/587f/AL9L/hWKjjIqyqJ+sf8AJnX9Ywz1cGvR/wDAOX/4TPSP70//AH7/APr0f8JnpH96f/v3/wDXrqP7Psv+fO3/AO/S/wCFH9n2X/Pnb/8Afpf8Kf8Atv8APH/wF/5h7fDfyP7/APgHL/8ACZ6R/en/AO/f/wBej/hM9I/vT/8Afv8A+vXUf2fZf8+dv/36X/Cj+z7L/nzt/wDv0v8AhR/tv88f/AX/AJh7fDfyP7/+Acv/AMJnpH96f/v3/wDXo/4TPSP70/8A37/+vXUf2fZf8+dv/wB+l/wo/s+y/wCfO3/79L/hR/tv88f/AAF/5h7fDfyP7/8AgHL/APCZ6R/en/79/wD16P8AhM9I/vT/APfv/wCvXUf2fZf8+dv/AN+l/wAKP7Psv+fO3/79L/hR/tv88f8AwF/5h7fDfyP7/wDgHL/8JnpH96f/AL9//Xo/4TPSP70//fv/AOvXUf2fZf8APnb/APfpf8KP7Psv+fO3/wC/S/4Uf7b/ADx/8Bf+Ye3w38j+/wD4By//AAmekf3p/wDv3/8AXo/4TPSP70//AH7/APr11H9n2X/Pnb/9+l/wo/s+y/587f8A79L/AIUf7b/PH/wF/wCYe3w38j+//gHL/wDCZ6R/en/79/8A16P+Ez0j+9P/AN+//r11H9n2X/Pnb/8Afpf8KP7Psv8Anzt/+/S/4Uf7b/PH/wABf+Ye3w38j+//AIBy/wDwmekf3p/+/f8A9ej/AITPSP70/wD37/8Ar11H9n2X/Pnb/wDfpf8ACj+z7L/nzt/+/S/4Uf7b/PH/AMBf+Ye3w38j+/8A4Bz0XjnRkTBaf/v3/wDXrf03UbfVbJbu23eUxIG4YPFO/s+y/wCfO3/79L/hU0cUcKbIkVFH8KjAqqUcQpXqSTXkrfqYVp0JL93Fp+b/AOAPoooroOY//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EAYABgAAD/2wBDAAgGBgcGBQgHBwcJCQgKDBQNDAsLDBkSEw8UHRofHh0aHBwgJC4nICIsIxwcKDcpLDAxNDQ0Hyc5PTgyPC4zNDL/2wBDAQkJCQwLDBgNDRgyIRwhMjIyMjIyMjIyMjIyMjIyMjIyMjIyMjIyMjIyMjIyMjIyMjIyMjIyMjIyMjIyMjIyMjL/wAARCAEQALk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KACiiigAooooAKKKKACiiigAooooAKKKKACiiigAooooAKKKKACiiigAooooAKKKZLLHBG0ksiRxqMsztgD8aAMTxjrr+HPDN1qMKK067UiD9NzHAJ+nX8K8eT4oeK0l3m+icZ+40C7f0AP613PjzxR4W1Xw9c6Z/aqyTkh4jbqZAHU5GSOMduvevFaxnJ30OinFW1R6vpPxkbcE1nTRjvLaHp/wABY/1r0PRvEuj6/Hu06+imYDLR5w6/VTzXzLTo5HhkWSJ2jkU5V0JBB9iKSqNbjlST2Pq6ivD/AA78VtV03ZBqq/2hbDjeSFlUfXo348+9eoWPjbw7f6a9+mpwxxRjMizNsdPYqec/TOe1aqaZjKEkdBVW/wBSstKtjc391FbQj+KRgM+w9TXmHiP4vE77fw/b4HT7VOv/AKCn9T+VeZX+pXuqXTXN/dS3Ex/ikbOPp6D6VMqiWxUaTe565rPxg062ZotJs5Lxh0ll/dp+A6n8hXG3XxU8UXEm6O4t7ZeywwD/ANmzXF0Vm5yZqqcUe5/DbxjfeJI7y11Jo3uLfayyKu3cpyOQOMgj9a72vJPhZPoekQXFxeazZx313hRC8m3YoPAJOBkk9vavWUdJUV43V0YZDKcg1tB6GE1aWg6iiiqICiiigAooooAKKKKACiiua8a+KY/C2iNOu1r2bKW0Z7t/ePsP8PWk3YaV3ZEHjDx3Y+FY/JUC51F1yluDgKPVj2Ht1NeJa34m1fxHcbtQu3kUn5IEyI19gv8A+s1TAvda1Q5L3F5cuWZmPLE9SfavRtC8N2ujxrIQJbwj5pSOnsvoP1p0qM6700ROIxFPCx11Zxlj4Q1e9UO0K28Z6NMcE/gOfzrUHw+mx82pR59oSf613VFehHA0UtdTyZ5piJPR2+X+Z55deBNRhQtbzwXGP4RlCfz4/WubuLae0naC5ieKVeqOMGvZ6o6ppNrq9qYLlMkD5JB95D6g1nVy+LV6ejNqGazTtVV0eQ0Vd1XTJ9Jv3tZxyOUcdHXsRVKvJlFxdme7GSklKOzCnRxvNKsUSM8jHCqoyT+FSWlrNfXUdtboXlkOFH9fpXqOh6DbaLbAIA9ww/eTEcn2HoK6MPhpVn2Ry4vGQw611b6HG2fgjVLlA07RWoPZzub8h/jV7/hX02ONSjz/ANcT/wDFV3NFemsDRS1VzxZZniG7p2+R5reeC9WtVLRCO5UdfLbDfkaqaV4h1rw1dEWV3PblD88D5KH6oeP616rWbq+h2eswbZ02ygfJMv3l/wAR7VjVwCtem9TooZrK9qyuu5veDviNZeImSxvVW01I8Bc/JL/unsfY/rXcV8uajp11o+oG3m+WRfmR1PDDswNe0fDnxq3iCzOnahJnUrdc7zx5yev1HGfwNcKk0+WW56kopx54bHd0UUVZmFFFFABRRRQAV89fEPXG1vxbc7XzbWh+zwj6feP4tn9K971O6+xaVeXf/PGF5PyBNfLkaNPOiZO+Rwuc9yazqPobUlu2d/4K0hbXT/7QlX99cD5Mj7qf/X6/lXVUyGJbeCOFBhY1CKB6AYp9e5SpqnBRR8vXqutUc31JIIJbmZYoULO3QCugtvDKbQbmZi392PjH41c0OwW0sllYfvpRliew7CvEPiN8d7631a40jwp5UcduxjlvpE3s7g4OwHgAHuc5+nXjrYmXNaB6OGwUFFSqatntUnhuzZcI8qH1zmsXUNHnsBvyJIf76jp9RXgfh/4wfESO788XQ1OBTh47iFAn03KFwfxr6C8NePtE8S6VBJLNFaXUvyS2k0gO1/7obo2eox27Cs4YmcXq7m1XBUprRWZxnijRxqulMY1/0mDLxHHJ9V/H+eK8vr3jU7P7DfPEM7D8yH2NeV6noJPjJbGNSIbmQSLjsh5b8sN+lGNpc/LUh1Jy6u6fNRqdNf8AM3vBWkC1sDqEq/vrgfJn+GP/AOv1/Ku2sNNn1CQiMbUX7znoKq21vvkitoVC5wiDsB0FdHf+JNB8MWTxXF7ErW8e5okO5z9QOhJ9cda6JyWHpqEdzlpweLqyqT2/rQmh8N2aL+8aSRvrgUTeG7R1/dPJG3rncK+c/F/xe8d39081kz6RpoJEa2wVjjtuk55+mBUXhT47+KNHvo11mf8AtbTy371ZFAlUeqsMc/XOfbrXJ7epe9z0PqtG1uU9xvtPnsJAsq/KfuuOhqpXZxy2XiLRIbm2kWa1uohLDIPQjINcdIjRyNG33lJB+or0MPW9otd0eTi8P7GWmzMLxRpA1XSX2L/pEALxHufVfxH9K880bVJ9G1e11G2YiSCQNgfxL3U+xHFevV5DrNstnrV5boMKkp2j2PI/Q1xZhTSaqI9HKaralSfTU+nLO6ivrKC7gbdFNGsiH2IyKmrjvhhfNe+BrVXOWt3eD8Acj9CK7GuZO6udrVnYKKKKYgooooAyfFCs/hTV0QEs1lMBj/cNfNunsF1OzY9BPGT/AN9CvqSeFbi3lgf7kiFG+hGK+Wry1l06/ntJOJreRoz9VOKyqaNM2p6po9mPU0lVNLvV1HTLe7Uj94gLezdx+eat19AmpK6PkpRcW4vodhr7TR+FdUazz562Uphx13bDt/XFfEOnWsc8sktwSLaBPMlwcEjoAPcnAr7h0e7W805VY5eMbHB/T8xXz38Q/hFfaPfXjeHoDd2upyiSC1jHzxFdzMgHcAcjHOB7ZPjTi4yaZ9JTmpxUl1Oc8JfDfxH8SbKa/tp7Wy06BjFEJdwQsBnCqAeBnlv5133wL0G+0fxF4v8AD+r26ssCwrPE3zxlsvtI7EEZP0ql8J9Q+Inhuyl0WDwdPdWkk29Hu2NqIGOAxLMOV6HAGeuM17Z4e0RtJS8vLt45dT1CXz7yaMELuACqq5/hVQAPxPepLOb1i2/sXVrexSVnsZkP2dXOTCRk7Ae64yRnpgj0qk9nE9/DeMP3sUbRqfZiM/y/U1N4tvGvr23NsyBxcIkLMMjjJJ/LNUvsEh/1mo3ZlP8AEjBVB/3cY/Ou516eHppVmlqkr93sjyJ0pV6rlS89uy6l23Et5rVrp0EzwGQF5Zk+8iDsvoWPGe3JrH+OtgNM+FS22mQJDai+i88KOq4bknqTu28nmrWkPc2mu3Dzusk6JEyOq7dyAt1HrnOa7/VdM0/xX4duNPu18y0vIijY6r7j0IPP4Vnik21M6cE4pOmt9/vPl3SPhH43fw0viOySCON4vOW1aUiaWPr9zG05HOCa4fUIoZYIr+2QRpKSskY6RyDrj2PUfjX0/qWq+PvCnhr+xrTwyNZlhg8i21O3mG0qBhWeHG4MBjIBwfUdK8k8JfCTxDrl22l6zBJpcUjrdPJMAX2DIO1c9TnHOB9cVyncezfA4zn4U6Z5+7HmTCPd/d8xsfh1q7quP7VudvTea6eC3sfDmhQ2trGIrS0iEcUYPYDgfWuOkdpJGkb7zEk/U124OLu5HmZjNWUeo2vKvFBDeJr4j++o/wDHRXqUsiQxPLIcIilmPoB1rxy8uWvL2e5f70rl8emTU5jJcsYlZRB88p+Vj2r4QA/8IjMcdbt//QVr0CuU+HGntp3gexVxh5905GP7xyP0xXV1xR2PTm7yYUUUVRIUUUUAFeLfFnw21lqy65An+j3ZCTY/hlA4/MD8wa9pqpqem2ur6dNYXsYkgmXaw7j3HoRUyV1YqEuV3PBfBuurZTnT7l9sEzZiY9Ff0+h/nXoNeZeK/Cd94W1Ewzq0lq5PkXIX5XHofRvUVe0Hxk9mi2upBpYV4WZeXUehHcfr9a6sJilBezqHFj8C6j9rS+aPRrW7mspxLC2GHBHYj0Nal/qdvqtgqM7Wl7C4lgm27lSQdD64PII9Ca5y0vrS/jElpcRzL/sNkj6jqKsV3zpQqq7PKp16tB8q+5m/a+NNOMSx35NpejhoWHDH1RujD9fUCs7V/FcMyGITxwwt/Duy7+2B/IVnSpG0ZEyoU77wMfrXP33iLQ9H3C2SGa4/uWyj9WHArD2VOj7zf3nT9Yq4j3Ip/L/PoacIee6W9uFMSKClvE/ByerH0J6AdhVqvO0vdZ8T61E0LbDCwdAv3IR6n1P1616OseFG58kdTjGa+Tz/AC/GZlUhPDR5orTdLXvrby+497LcRhsBBxrySk/V6dipdRu0kd1bYa5hG1oycb0PUH0PGQfUVo6T4lS2crHKqn+O3m+Vh+H9eleca0+saD4he/ExKzH5Hx8jr/cI9v8A69bdh4s0nVEWPUYo4JvSVQyH6N2/GvocDKUKEaGIfvpJO/X5nlYui3UdehrF6q26+R6TJ420mNCpMj3OPlt4gHdj7Y6fU4FVtO1WO3e51C7DS391jKJ92GMZ2xgn0yST3JNYdulusWbZYhGecxAYP5VLXasJC92cksfUtZFu/wBRn1CQNKcKPuoOgqpUVxcwWkZkuZo4UH8UjAVx+t+NlKNb6UCSeDcMMY/3R/U1pOrTox1MaVCtiZ6a+Y7xprqrEdKtny7f68jsP7v19a5zw1okviHX7XTowdrtulYfwxj7x/L9SKz4ILi+u0ggjknuJmwqqNzOxr37wL4OTwrphafa+o3ABncchR2Qew/U141SpKvPmZ9FSpRw1LkidTFEkEMcMahY41Cqo7AcCn0UVZAUUUUAFFFFABRRRQBWv9PtNUs5LS+t457d/vI4yPr9fevKPEPwhuIWefQrkTR9fs87BWX6N0P44+tewV5x4/8AiFcaFf8A9k6ZFC84j3TySAkLnooAPXHPPqKmSj1Lg5X908iuNN1HTpMz2txAw/iCn/0IcULrWpIu1dTuwPT7Q3+Nej+HvEEet2zfL5VzH/rIwePYj2/lWha34t5xJNbQ3AB6OMfyrSpSp00pRm7Py/4IYRYjFOUfZq8bXu+/bR/meVKmraswUfbbvPTcWcfmeK3tM8DXczK+ouLePvGhDOf6D9a9ci8T6Xcosd3ZmPHH3Ayj+v6VZXT9F1Dm0uVDH+FJOfyPNKiqDd6jbFi6WNpq0I2X9fI5GxsLXTbYW9pCscY5OOrH1J7mrNbk/hm4TmGVJB6H5TWc+l3yOENrKSemFyPzr14VKbVos+cqUayd5pmddWsF7btBcxLLE3VWGa4bVvA9zCzS6Y/nx9fKc4cfQ9D+leqweHb2XmTZEP8AaOT+lXhoWn2ib7274/2mCCufEPDzXvb+R14OOLpv92tOzPnhvt2mS7Cbi0k9AzIakOtaoybTqd4V/wCu7f4178+taDYDFvD5zDpsTP6tXMatc6fqc7S/2LYrIxyZWjDOfr2ry3yxdoy0Po6eExFVXlT1/rvqeOvLJPJmSR5ZDwCzFjXT6B8P9e18rIlv9ltSeZ7jgfgvU12LTWWk6a95JHFCiDny4wCfQDHes/w98Uri21WO2urWFdNllwSCd8eeN2c4PvxVzowhFSctWcirVXVlTUbKLavfqux6F4W8FaX4Wi3W6Ga8YYe5kA3H2H90e1dJSAggEHIPQilppWE23qwooooEFFFFABRRRQAUUUUAFfMnia8bUPFGqXTfx3L4+gOB+gFfTdfNXi/SpdG8VahayKQplMkZP8SMcg/rj8Kzq7G1Hco6TqMmlanDdpk7Dh1B+8p6ivR4ZkuIUmibdG4DKfUGvK66rwlqeC2nStwctDk/mv8AX86xbdrHqYCcYVXf7X6bfmdbR0ORRRUntl+11rUbMYiupNo/hc7h+tbH/CY3UYdHtoncHAbJH5iuYqSb/Xv/ALxqlJo56mFo1H70Ual74i1OaRlFx5a56Rjb+vWsl5HlbdI7Ox6ljk06b/XN9ajpNt7mlKlCC91WCiisrX9T/szTyyEefIdsft6n8P8ACgqc1CLk+hz/AIq1b7ZcJZRNmG3J3Y6M/f8ALp+dc7RSqrO6oqlmY4AHUmm23ufNSacnJLdt/efSvhC9fUPCGlXMh3O9sgY+pAwf5VtVk+GNNfSPDGnWEn+shgUP7MeT+pNa1dK2OJ7hRRRTEFFFFABRRRQAUUUUAFcf8QPCtt4g0jz8CO9tv9VMB2PVW9R/L867Co54lngkib7rqVNNWv72wm5WfLufLt9p13ps5hu4WjbsSOG+h71BFK8EySxttdGDKfQivZr6xil8y1vIElVSQVkUEZrjLrwhZSuWglkgyeV+8Pwzz+tTicOqLVndM3y2pUxilZWcbf1+Bt2lwt1aQ3CfdkQNU1QWdqllZxW0ZJWNcAnqanrkPro35VfcKkm/17/7xqOpJv8AXv8A7xph1Cb/AFzfWo6km/1zfWo6AjsFee+Ib03ury4P7uE+Ugz6dT+dehVzbeELd7t5WuZPLZi2wKMjJ9f/AK1By4ynUqRUYHHRxvLIscaM7scKqjJP0Feo/DjwX5eqrqWpxgyQrvihPIRuxPv6DtU2j6TY6dbg21uiuc5kIyx/Gu/8O2vk2JmYYaY5/AdK744aMKXtJO7ex8jVxM3iXQirKLd/kbFFFFZmgUUUUAFFFFABRRRQAUUUUAFFFFAHPeIdNLf6bEuSOJAP51yTWf8Acf8AOvTSAQQRkHqDXMatobQlp7RS0Z5ZAOV+ntXTTdOqlCr02Od1cRg5OrhnvurHJNBKvVCR6jmo++K1aRkVxhlB+opzy5fYkdlDiiS0rU7+n+T/AMzLqSb/AF7/AO8atNaRnplfpUclq7yMwYYJzXJPBVo9LnsUc+wNXVy5fVf0iGb/AFzfWo6vG1RnLMSc9hxUixRp91BWkMBVl8Whz1uJMJTVqacn9y/H/IoLFI/3UJ98VKtm5+8wH61dq5YabPfyYjGIwfmc9B/jXSsDSgrzdzyKvEeLrPloxUfxf46fgJo+mG7nWLnyk5dvb0+tdwqqiBVGFUYAHYVBZ2cVlbiKIcdyerH1NWKwq1FJpR2WxFGnKN5zd5S1bCiiisjYKKKKACiiigAooooAKKKKACiiuSuvFV7e3c1t4fs4Z0hJWS8uGIi3ei45ag2pUJ1b8uy3b0SOtoriv7R8Z/8AUG/8if4Uf2j4z/6g3/kT/Cg2+qf9PI/edFe6Ja3hLqPKlP8AEnQ/UVyl9A1jdvbsyuVxkj35qz/aPjP/AKg3/kT/AAqu1pq13I098LT7Q55MDNtwBgdRmuHNcTjoYdLCN811t2/qwqWW4X2nPWcWrdGVfMOOgp9S/wBmXX91euPvc/X6VIJPFKR+VHHonlqNq7g5OO2TjrXPkWNzHmn9cu1ZWvpr/W5OOyrCVlH6vKMWt9Sn5nsPapIFa4nSFANznAye9Sf2ZdheVQkdQG6/SnCy1K3cS2gt/PQhkMrHZn3xzXk4fG557eHPzWur6aWu/wAN/lbyOueAy2UGopJ27m/ZeG44yHu38w/3F4H5963I40iQJGoVR0AGBXGf2j4z/wCoN/5E/wAKP7R8Z/8AUG/8if4V9fOpKb95nFTy6FNWjOP3na0VxX9o+M/+oN/5E/wqxBL42uFLI2hjBxyZf8Kg1+qf9PI/edbRSJu2LvxuxzjpmloOMKKKKACiiigAooooAKKKKAKOtSvBod/LGcOlu5Ujsdprl/DcSQ+G9PWNQAYFc47lhk/qa6rVrd7rR723iGZJIHVR6kg4rlPDc8c/h2x8s5McSxOO6sowQfyoOtf7o7fzL8nb9TVooooOQKKKKACiiigAooooAKKKKACtTTP9U/8AvVl1qaZ/qn/3qAL1FFFABRRRQAUUUUAFFFFABXPyaxraM3/EhJVSfm88cj8q6Corj/j3f6VcGk9Vcwr0p1EuWbj6W/VM5/8A4SDV/wDoBH/v+P8ACuZv7DVZL6S+0qym024mO6YJKrxufUoeM12dFdHLD+X8/wDMyorFUXeFeX3QafqnGzOH8nxn/wA/X/kvFR5PjP8A5+v/ACXiruKKXLDt+Z0/WMT/ADr/AMAp/wDyBw/k+M/+fr/yXio8nxn/AM/X/kvFXcUUcsO35h9YxP8AOv8AwCn/APIHD+T4z/5+v/JeKjyfGf8Az9f+S8VdxRRyw7fmH1jE/wA6/wDAKf8A8gcP5PjP/n6/8l4qPJ8Z/wDP1/5LxV3FFHLDt+YfWMT/ADr/AMAp/wDyBw/k+M/+fr/yXio8nxn/AM/X/kvFXcUUcsO35h9YxP8AOv8AwCn/APIHD+T4z/5+v/JeKnfafGNim6W/eKHOXZLON8e/+TXbUUcsOwniMXbSor/9e6f/AMii/YXcN9ZRzwzLMpAywGOe/Hb6VZrlNIH9neKZbKH5ba5h87yx0Vs9vToa6usakOWVkY4SvKtBuatJNp22uu3kFFFFZnUFFFFABRRRQAVFcf8AHu/0qWqtxd23kuPtEWcf3xTjuTKSS1KNFRfabf8A57xf99ij7Tb/APPeL/vsV1WMOePcloqL7Tb/APPeL/vsUfabf/nvF/32KLBzx7ktFRfabf8A57xf99ij7Tb/APPeL/vsUWDnj3JaKi+02/8Az3i/77FH2m3/AOe8X/fYosHPHuS0VF9pt/8AnvF/32KPtNv/AM94v++xRYOePcloqL7Tb/8APeL/AL7FH2m3/wCe8X/fYosHPHuS0VF9pt/+e8X/AH2Kin1Kyto98tzEB2AYEn6AUWYpVacVeUkl6leD/kd4P+vQ/wAzXVVzHh63mvtRm1qeNo42Ty7ZG67e5/z6n2rp6yrv3rdjLLruEqnSUm16dH87XCiiisTvCiiigArI17xBb6HAu9TLcSf6qFTyfc+grXrhdJUax4p1HU5xuW3fy4Qe3UA/kPzNcuJqTTjTp/FJ29O7OvC0Yzcp1Phj+PZEgk8X6kBL58FjG3ITGDj8iazG8HaozFmu7UknJPP/AMTXcUVccBFbzlf/ABNfka1J06mkqUWl3in+Zw3/AAhmp/8AP1a/r/hR/wAIZqf/AD9Wv6/4V3NFV9Sj/PP/AMCf+ZlyUP8AnzD/AMAj/kcN/wAIZqf/AD9Wv6/4Uf8ACGan/wA/Vr+v+FdzRR9Sj/PP/wACf+YclD/nzD/wCP8AkcN/whmp/wDP1a/r/hR/whmp/wDP1a/r/hXc0UfUo/zz/wDAn/mHJQ/58w/8Aj/kcN/whmp/8/Vr+v8AhR/whmp/8/Vr+v8AhXc0UfUo/wA8/wDwJ/5hyUP+fMP/AACP+Rw3/CGan/z9Wv6/4Uf8IZqf/P1a/r/hXc0UfUo/zz/8Cf8AmHJQ/wCfMP8AwCP+Rw3/AAhmp/8AP1a/r/hR/wAIZqf/AD9Wv6/4V3NFH1KP88//AAJ/5hyUP+fMP/AI/wCRw3/CGan/AM/Vr+v+FPi8I6tDIJEu7QMvIJUnH5rXbUUfUY/zy/8AAn/mCjQTuqMP/AI/5HNfYPFgGBrUX+f+A0v2DxZ/0Gov8/8AAa6Sip/s6n/NL/wJnT9Zf8sfuRz6aV4uddw1uH8f/wBmuj0mC+t9PSPUbhZ7gE5kXoRnjsKs2/8AqhUtKnhY0pXTb9W2clbESqLlaS9EkFFFFdBzBXD+EP8AW6t/18f413FcN4YP2bVtYspOJVm3AeoyR/h+dclV2xVFvz/I78J/Bqr0/M6iiiivTMwooooAKKKKACiiigAooooAKKKKACiiigAooooAKKKKALlv/qhUtRW/+qFS1hLc5pbhRRRSJCuW8RaDdm+TWdIIF4g/eR/89B/jjjHeuporKtRjWjyy/wCCn3RrRrSoz5o/8OcRD4ygT91qNpPbTr95duRn6HBFTf8ACZ6R/en/AO/f/wBeutlghn/1sMcmOm9Qai/s+y/587f/AL9L/hWKjjIqyqJ+sf8AJnX9Ywz1cGvR/wDAOX/4TPSP70//AH7/APr0f8JnpH96f/v3/wDXrqP7Psv+fO3/AO/S/wCFH9n2X/Pnb/8Afpf8Kf8Atv8APH/wF/5h7fDfyP7/APgHL/8ACZ6R/en/AO/f/wBej/hM9I/vT/8Afv8A+vXUf2fZf8+dv/36X/Cj+z7L/nzt/wDv0v8AhR/tv88f/AX/AJh7fDfyP7/+Acv/AMJnpH96f/v3/wDXo/4TPSP70/8A37/+vXUf2fZf8+dv/wB+l/wo/s+y/wCfO3/79L/hR/tv88f/AAF/5h7fDfyP7/8AgHL/APCZ6R/en/79/wD16P8AhM9I/vT/APfv/wCvXUf2fZf8+dv/AN+l/wAKP7Psv+fO3/79L/hR/tv88f8AwF/5h7fDfyP7/wDgHL/8JnpH96f/AL9//Xo/4TPSP70//fv/AOvXUf2fZf8APnb/APfpf8KP7Psv+fO3/wC/S/4Uf7b/ADx/8Bf+Ye3w38j+/wD4By//AAmekf3p/wDv3/8AXo/4TPSP70//AH7/APr11H9n2X/Pnb/9+l/wo/s+y/587f8A79L/AIUf7b/PH/wF/wCYe3w38j+//gHL/wDCZ6R/en/79/8A16P+Ez0j+9P/AN+//r11H9n2X/Pnb/8Afpf8KP7Psv8Anzt/+/S/4Uf7b/PH/wABf+Ye3w38j+//AIBy/wDwmekf3p/+/f8A9ej/AITPSP70/wD37/8Ar11H9n2X/Pnb/wDfpf8ACj+z7L/nzt/+/S/4Uf7b/PH/AMBf+Ye3w38j+/8A4Bz0XjnRkTBaf/v3/wDXrf03UbfVbJbu23eUxIG4YPFO/s+y/wCfO3/79L/hU0cUcKbIkVFH8KjAqqUcQpXqSTXkrfqYVp0JL93Fp+b/AOAPoooroOY//9k="/>
          <p:cNvSpPr>
            <a:spLocks noChangeAspect="1" noChangeArrowheads="1"/>
          </p:cNvSpPr>
          <p:nvPr/>
        </p:nvSpPr>
        <p:spPr bwMode="auto">
          <a:xfrm flipH="1" flipV="1">
            <a:off x="2956142" y="2656114"/>
            <a:ext cx="1772611" cy="17726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2" descr="data:image/jpeg;base64,/9j/4AAQSkZJRgABAQAAAQABAAD/2wCEAAkGBxMSEhMTEhIVFhUVEBUVFRcVFRUWFRgVFRUWFxUVFRUYHSggGBolGxUVITEhJSkrLi4uFx8zODMsNygtLisBCgoKDg0OGhAQGy0lICUtLS0tLS0tLS0tLS0tLS0tLS0tLS0tLS0tLS0tLS0tLS0tLS0tLS0tLS0tLS0tLS0tLf/AABEIAn0B4gMBIgACEQEDEQH/xAAcAAACAgMBAQAAAAAAAAAAAAAAAwIEAQUGBwj/xABMEAABAwEEBwUFBgQEBQQBBAMBAAIDEQQhMVEFEhNBYXGBBhQiMpEHUqGxwSNCYnKC0TNTkvBDorLhJGNzwvEVFjTSg0RUs+J0k8P/xAAbAQEAAwEBAQEAAAAAAAAAAAAAAQIDBAUGB//EADQRAAIBAgQDBgUEAwADAAAAAAABAgMRBBIhMQVBURMiMmGR8HGBobHRFCPB4TNCUhVDYv/aAAwDAQACEQMRAD8A9wVe1YjkjvJyWQNe83UQCY8RzCupGxAvrhf6LHeTkgI2jzdFiz+YdfkmBmtfggx6t+SAeqcvmPNM7yclkRa19cUBGy4nkrKQW6l4v3LHeTkgElPsu/oju4zQfBhfVAOfgeSop+3rdTG5S7sMygM2bDqpTeUpRfqXC/egS611MUAhXIfKFDuwzKiZdW6mCAnacOqqp4fr3G7epd2GZQDW4Dkk2rd1WNvS6mCyPHjdT6oBAV5I7uM1jvJyQGLViOShD5hzTQ3XvN25Bi1b64IB6qT+Y9Pkp95OSyI9a/P/AMICFm83RWkgs1b8VjvJyQCpMTzKbZcTyWRCDfXG/wBUEamF9UA9UE/vJyUu7DMoAsuB5pkmB5FJJ1LhfVAmrdTG71QCFbs/lUe7DMqJfq3YoBlo8p6fNVE8Sa12al3YZlAMiwHJLtWA5qJmpdTC5Adr3G7egEK+EnuwzKj3g5IAtW7qksxHMJ48eN1EbAC+uF6Aeqtpx6KXeTkshmvebtyAVB5h/e5XEgxat+Sx3k5IBc3mKlZseimIta/NBbqXi/cgHqi7E807vJyWdgDfVAYsu/p9U8pJ8GF9fosd44IBCs2XDr+yO7DMqJdqXC/egGy+U8lTTxLrXUxUu7DMoCuhWO7DNCARqHI+idBcDW6/fcnqvasRyQDXvFDeMFV2ZyPoiPEcwrqAVCaChu5olcCCAa8kq0ebosWfzDr8kBHZnI+isxuAAqRgmKnL5jzQDpzUXX37r0jZnI+iZZcTyVlARDxmPVJtF9KX8r0gqxZd/RAKaw1FxxyVraDMeqy/A8lRQDpxU3X3blGJpBBIonWbDqpTeUoDO0GY9VWlaSSQKpauQ+UIBMAob7rt9yftBmPVQtOHVVUBNzDU3HHJMs91a3c7k9uA5JNq3dUA0vGY9VU2ZyPosBXkAmA0F91++5SkcCCARglWrEclCHzDmgMbM5H0ViJwAAJpzTVUn8x6fJAOmNRQX8lX2ZyPop2bzdFaQEGPFBeMAlz3gUvv3XpMmJ5lNsuJ5IBWzOR9Fb2gzHqpKggHz30pfyvS2MNRccU6y4HmmSYHkUAbQZj1VeYVNRfySlas/lQCoWkGpFOasbQZj1UbR5T0+aqIBkjSSaA4qUAob7rt9ydFgOShasBzQDNoMx6qoWHI+iir4QCILq1u53JjnihvGGaVat3VJZiOYQGdmcj6J8JoL7r96cqtpx6IB0rgQQDVVtmcj6LMHmH97k622pkUb5JHBrGNLnE4AAVKAjHaGAhhe0P1S7VLhraoNC7VxpUi/ipTmouvv3Lxrs92mfaNMtnfcJg6JrfdjIJY3nVoJ4lew2bHos6VRVE2i84OLsyGzOR9FaDxmPVTVF2J5rQoPtF9KX8r0kMOR9E2y7+n1TygMbQZj1SJxU3X3br0lWbLh1/ZAKjaQQSCrO0GY9ViXynkqaAvbQZj1QqSEAzblTjGtjuS9i7L4hMiOr5rkBIxAXjdelbcprpQQQDiKJOxdl8QgGsYHCpxQ9gaKjFEbg0UOKJHhwoMUAvblMbECKnEpWxdl8QnNkAFCbwgIyDVvHJQ25U5TrCgvS9g7L4hAO2AUJPDhvTNs3P5pcvipq30QERMTcm7BqUIiL6J22bn8CgFyO1bgsMkLjQ4FEjdY1GCwyMg1OAQDdg1LfIWmgwCbtm5/ApL4yTUYFASjdrXHmp7BqXG3VNTcE3bNz+BQCTMRcpR+LHcomIncpReGutdVAT2IStuU4zNz+aRsHZfEIBkbda88ll0QAqMQsRHVFDdfVSdICKA3lAK25TGMDhU4pWxdl8QmxvDRQ4oAewNFRil7cpkjg4UGKryN1fMQOZAQFlsQN533+qjINXDeqMvaKyR3PtUDSBQgysr6VVG09sbB/8AvIf61XPHqTlZuduU3YNXMf8AvGwf/u4vU/srje2+jz/+si6kj5hM8epOV9DcSHVw3qLZSbjvuWt/9x2OQjUtcB4bWMH0JV6zvDqFrmuGPhcD8ipTT2IsyzsGpb3lpoME3bNz+BSpGFxqMFJAMeXGhwTNg1LjYWmpwTds3P4FAKdKQaDcsxnWuPNRfGSajAqUQ1bzcgGbBqTtynbZufwKQYXZfJAMj8WO5SMIF+SjF4fNdVTMoN1fmgE7cpjG6wqUrYuy+ITY3aoocUAOjDRUYheR+0ztYZ3d0idWJjvtXDB7xgwHe1pxzPJbr2jduQwOstldWQ3SyD/DG9jT7/y54eUgUXn4vEf6R+Z2Yej/ALMfoW0alqgf7toiPQPFfqvpGRureOS+Xi6grvx+q+oHPDwKcCrYJ6NFcTumQ25TRCCk7B2XxCeJRn813HKQk8GG9QE5U5fFTVvoliE5fJAO2DVCR2rcOaZtm5/ApcrdY1F91EBhspJocCmbBqUyMg1OATts3P4FAGwCFnbNz+BWEAxV7ViOSXtTmU2Ea1a3oBMeI5hXUt7AASBuVfanMoCVo83RYs/mHX5JsTQRU3lZlaAKi4oBqpy+Y80bU5lWGMBAJCAVZcTyVlJmFBddekbU5lARKsWXf0TBGMglT+GlLkA9+B5KiptkNRfvVnZDIICNmw6qU3lKTMaGguuWI3kkAmoQClch8oRshkEiR5BIBoEA204dVVToTU0N9ydshkEBJuA5JNq3dUp0hrjvUZbZHG1z5nta1v3nuAA6lAAV5cBpf2k2dlW2WJ07veP2cVebhrO6DquN0n2wt09Q6cxtP3IRqf573fELlqYylDnf4G8MPOXI9c0zpWCC+aaOO77zgD0GJXL2r2jWRh+zEsxB+4wtb/U+i8t1BXWN7jiXEuceZN6muGfEpPwo6Y4Nc2dzbPahOf4NmjZxke55/pbT5rSWvttb5D/Haz/pxM+b9ZaFC5ZYytLmbLD01yLs2mrW/wA1rnPJ5b/ootfIzWveS45vc53zKmhZSqzlu2aKEVsiDYmjBo9ApUWULO7LGEUWUICvaogRgLuCqsGr5ajkSPktg8VB5KgtqcnYq0jY2TT9ri/h2qYcC8uHo+oXQaO9pduioH7KUfjZqu9WED4LjkLojXqR2Zm6UHuj1axe1WF4pPBJGfeYRI36O+C6XRfaGy2n+DOxx92uq/8AodQ/BeCLBH9710Qx014lcwlhYvY+nIsByS7VgOa8G0R2yttmoGTucwfcl8behPiHQrutBe0+CQhtrY6I+8Kvir0Gs3qOq7KeLpz8jnnh5xO2V8KtY54pWh8TmPacHMIcPUKBkOa6TAZat3VJZiOYTGyNALnkADe4gAdSuS0/7RbHBVsP28g3R+QHjIbv6aqspxiryZaMXLY7SWVrWlznBrQKkkgADMk4Lyntv7QtoXQ2JxDcHzYE5iKu78XpmuT7Q9qLTbT9tJRlaiJl0YyrvceJ+C0686vjL6QOylhrayMAKMhuKmlTHAdVwrc6nohbxdTovpuxtpdk39l82WFzRLEZDRglYXn8IcC74VXsXs50tJahbbQ4ka9rGo0m5jAwUaMrqVpvXoYKSTa6nHiUd4qLsTzWdqcyrQjGS9E4xVl39PqnlJn8NKXJQkOaAgrNlw6/sp7IZBJmNDQXXIB0vlPJU0yN5JAJuVjZDIICohXNkMghAI7ucwpNOpcd+Seq9qxHJASMwN1993qod3OYS48RzCuoBDX6tx+CHSa1w3qFp83RYs/mH97kBLu5zCmJQLr7lpOzXa6C2PliHgmike10biKkMcW67TvF3RbWXzHmoUk1dEtNbjXO17hzvUe7nMIsuJ5KypIE94GRUXePDdmkFWLLv6ICIgIvuuvU+8DIpr8DyVFAPczXvHK9AiLbzuU7Nh1UpvKUBDvAyKiYi68b0hXIfKEAprdS88rkq26UihYXyvDGDFziAFyva3t9FDWKzgTTA30P2TD+J288B8F5jpK3y2l+vaJDI7cDcxvBjBcOeK46+MhS0WrOilh5T12R2mnfaMSS2xsu/myggc2R4n9VOS4i22mSd2vPI6V2bzcPytHhb0CWheRVxVSpu9Dvp0YQ2BCELnNQQhCAEIQgBCEIAQhCAEIQgBa9wvPNbBUJvMea0pkMihCFqQCEIQAhCEBa0ZpKazO17PK+N2/VNx/Mw+F3ULfWr2i29woHRsuvcyMFx4+KoHouXQtI1pxVkzOVKMtWixbtJTT3zTSSfmcS3o3AeirIDVlUlJvcsklsCEIUFgSHGpPomvdQJICsisgK9w9l1gMej46ijpXumPJ1zf8AKGnqvJezGg3W20NhbXV80jvdjGJrmcBzXuVo0vZ7Js2PcG6xbHFG0FzzUhrQ1gvoLr134OFrzZx4mV+6jad3OYU9uBdenKi7E816Jxj3ePDdnxUdgcws2Xf0+qeUArvAyKi5uveOV6QrNlw6/sgIiItvyUu8DIqcvlPJU0Ba7wMihVkIAqrFmwPNY7tx+CCdS7GqAbILjyKp1TttW6mN3qs924/BASs+CzPgenzS9fVuxRtNa6lKoD5509rQW+0FjixzbU9zXNNC0lxcCD+pemdivaGybVgtZDJcGyYRyZV9x3DA7slxHtTsOy0hId0sccg/p1D8WLmGmov6ryXVlRqO3U9BU41IK59NWnAc1WqvHuzXbS02ZrWE7aEfcefG0f8ALkO7gbuS9J0D2pslroGS6kh/wpAGP6X0d0JXdSxMKmz16HJUoyhudMAkWnd1R3jh8Vnz8KfVdBkJYbxzVyiTsKX1wvWO88PigI2jHosQnxBM1Ne/DctR2j05DYYxJI6rjURxt87zkMhmcAobSV2Sk27I2mkrfFZ43SzPaxjReT8gN54BeR9qe2strLmQ60MB40lkH4iPI3gOq1GndNzW2TaTm4H7OMH7OMcBvd+IqgvHxOOcu7Dbqd9HDJayIsaAKAUCkhC807AQhCAEIQgBCEIAQhCAEIQgBCEIAQhCAFRn8x5q8qM3mPNXp7kMghCFsQCEIQAhCEAIQhACEIQAhYJpisPfRLEEJTfTJQKAhXKHR6M7YS2WDY2SNkRdfJKftJXuzvGq0DcKGi672b9nZJHHSNqLnud/B1yS41rWU13bm9TktJ2D7FG0ubPaGkWcGrWmoMv7M4717MyhAaAGgC4DAAXAAbl6WHpydpT25I4q04rSImqvNFw5JPduPwWNvS6mC7TmM2nd1SGlPHj4U+v/AIR3figH0Va049FnvPD4rOrr34bv79UAqI3jmrdEnZat9cFjvPD4oCxRCR3nh8UIB2sMwkWi+lL+SQrNlwPNAJY01F28K3rDMLEmB5FUkA2cVNyIRQiqbZ/L1WZ/KenzQHmftr0fVtntA+650TuTvEyvUO9V5Ww0PNe79soI54HWV7gJJ2u2AO+SOj2gHOoHqV4Q5pvBFCDQjIi4heXjIWnfqd2Hl3bFqGShVt7A4XgELWxO3bwrdnlpcV50480didzc6P09a4LorTIB7rztGcgH1oOS6Kw+0q1M88EMnJz4z8nBcchWhiqsNmUlQhLdHojPaoKeKxv/AEysPzASne0xu6ySdZGBcAoSuIFwqcB/vwWyx9bbQz/S0zuJ/apM3wx2RgJN2tKXdaBo+a5C322SeR007y+R2/c0bmsH3WjJVYo6Xm8nE/QcExY1sTOorNl6dGMNUgQhC5zYEIQgBCEIAQhCAEIQgBCEIAQhCAEIQgBCEIAWvebzzV8la9aUyGCEIWpAIQhACEIQAsEoJWltdrM7xFH5SfEcwMenzWlOk5vy5sq3Y3Mbw4Ag1BwKHvABJNAMSlySNjbeaNAoOmAC57SOkDKaYM3DPiVelQdR6bBssS2wzSsAuYHVHGl9StsTetToOCri/Iao5nFdRom3us00U7BUxvDqH7wwc3qCVrXyqagtkUs7NosaI7LWy0kbKB+qfvvGpHz1nY9Kr0rst7M4ISJLU5s8gvDP8Fp5G9/W7gu3s1sZNCyWM1ZIxr2ng6h9UtdtPDQjrucE68pabE5G33C7dTBTs4ob7rk6HyhRtOHVdJiM1hmFTc01NxxUVebgOSARZrq1uwxTi4ZhKtW7r9EhuPVAGqcj6KxZ7hfdfvTlWtWPT90A6Q3Hkqmqcj6KUPmHNXEBS1TkUK8hAJ7uOKg86mG/NN2rc0qYa2F6AwJibrr7vVM7uOKS2MggkYFWNq3NAKe/VuCw2QuNDgUStLjUXhEbCDU3BAc17R9BG0WNxjrtYHCaOmNWeYNIvrq1pxAXhk87pHue4glxqSBSp3mmZxPEr6e2rc14n7SOyJssjrRC3/h5HVNMI3uOByaThzpkuHF0m1mXzOnDzSdmcTxT2uqkoa6nLf8AuvNaudydi/BNuPRWVrlYgn3H1WEoc0aJllCELMkEIQgBCEIAQhCAEIQgBCEIAQhCAEIQgBCEIAQhCAEIQgFzHwlUlatZuHNVVtDYqwQhai36WodSK91aV3VO4ZlbU6cqjsiG7G2qsqrYbNs21Jq43ucd555BQn0pE371Tk2//ZOzbdo6i/UupNptLYxVxp8zyC09p0243Mbq8TefTALWPeXGriScyuqng5PWehF+hctlvfMdVoo3LPi4p0FrZA2jPG84keUcK7wtVRZXc6MbZeRWzG2i0OeauNcshyCjDEXuDW4n4cSllWorYWCjAG1xcb3H9lZppWih5G5bIyBrW9ABiSd9FfaarQ6Hsxe7aOqaYE7zn0W/AXk4iKjK17vmTE9O9kWnKh9iecKyRflJ8bRyJB/UV6X3ccV846K0i+zTRTs80bw6mYwc3qCQvomxaQjljZKx1WvYHtPBwqF6GDq5oWe6ODE08sr9TLpS24blljta487lF7CTUC5ZibqmpuuXWc4zu44pZnIuuTtq3NVzEckAxnjx3ZcVLYDioQ+GtbqphlGaAT3g8FNjde88rkrYuyTojqihuvQA6IC8bkvvB4Jr3gggG8pGxdkgJ94PBCjsnZIQC1ZsuB5qeybklTHVpS5AOkwPIqkmNkJIBOJVjZNyQEbP5eqzP5T0+aVK4tNBcFiN5JobwgKVvdII3mFrXSBtWNeSGk5EjBcgz2mQDWgttkljcAWSMo2RvEEGhII4b969D2TclzXazsvBbRSQar2ijJGgazeB95vA/BZ1FO14svBx/wBjyHtPHo8kyWGV4qb4XxPAFfck3DgfVaALf9oex9qshJewvjH+LGCW0zeMWdbuK0AK8iqnm1Vj0KdraO5JjqcvknKupMfTl8lk1c0TsXIJqXHBWlzGlJHxOEjDVrrnA3iow5XK7o7TjHUDvCcjh0KTw0nHPHVFlLkbtCw01wWm0hPNZ3F48cTjUg4tJyO4LCnTc3lW5ZuxukLX2HS8Utwdqu911x6ZrYKs4Sg7SVgmmCEIVSQQha216U2TqSRuDa3PadYdcjwV4QlN2iQ3Y2SFWstujk8jweGB9DerKrKLi7NE3BCEKACEIQAhCEAIQhACEIQFS1Ov5BIc6gqbgFKR1SSuc0tpDaHVafAP8x/ZdtCi6jsijYaT0mX1ay5m873f7KnZZtRwdStK0HHclIXsRpxjHKtilh9ptb5PM67IXD0SEIV0klZEghCFIBCFOGFz/K0n5eqhtLVi5BW7BYTIa4N3nPgFdsmiN7zX8Iw6netxGwBcVbFpK0BuYhjDQABSgTEIXmt3LAvTvZPpjWjksrjfH44+Mbj4h0cf8wXmK2PZzSvdbTFP91rqPGcbrnj0v6Bb4epkmmZVoZoH0TD5Qo2nDqkmb3T4aAimFCKiilE7WNDfcvbPLEq83AclHZNyVcynNAMtW7r9EhuPVOh8Va30TTEMkBNVrVj0/dQ2rs06Eawqb70AmHzDmriU9gAJAvCRtXZoC6hU9q7NCAd3gcVB418N2aQrNlwPNAQEJF911/omd4HFTkwPIqkgHvZrXhYbGW3nAJln8vVZn8p6fNAY7wOKW6Im8b0lXIsByQCmN1bzyWg0v2QsFoJc+zgOOLo/s3czq49V0NqwHNVlDinuSm1scNP7JID5LRK0ZHUd/wBoWi7U+zuOx2aSY2h7nDVDW6rQCXODbz1+C9kC4H2wWikFnjH37RU/ljY4/MtXLWpU4wcrG1OpOUkrnkFtsoILSPCQuTtlmMbtV3Q7iM13M9CKE8QtJJNDMNUuFa4HwuB4V3rgwlaUeV1zPRkjS2PSMkXkddkb2+m5beDtKDdJHzLTUf0n91rLVot7L2+NubceoVFd7o0a2tiEzZ2yKzvvifqH3HghvQ7lXs+k5YrmyXDcSHN6KohaKkrZZarzIsb2HtM8eaNp5Et+dVZb2mZvjf0oVzKFlLB0XyLXZ1H/ALmj9x/+X91I6egeC14dQihBbUfBcqhU/Q0uV/UXY+2xsa/7N2s3Fp3jgeIVyxacljuJ125Ox6O/8rWIXTKnGUcstSqR2mj9Lxy3A6rvddj0zWwXna3OjNPOZRslXNz+8P3C82vgLa0/QupdTq0JcMrXgOaQQcCExeY1bRlwQhCAEIQgBLmdQFMWu0zaxGyu/cMycFenFykkiG7I02nLd/htP5jw91aVZc4kkm8k1J4rC+hpU1TjlRmCELLWkkAAkm4AXkngFqDCF02iex0slHTHZtyxeemDevoux0VoCGH+FHV3vHxO9d3RclXGU4aLVllFs8/0f2btEoqGFo3F41a8gb1eZ2OmHmv/AClo+ZXpbLC440CczR43knlcuKWNqN6aFuzXU8yHZ8sxgceJGt8kxrN2FN2B9F6lHC1uA/dLtdijlFJGNdzF/Q4hYurKXiK5Oh5sAsrqNIdkxeYH0/A+8dHYjrVc3aIHxu1ZGlrsjv4g7xyVQLQhCEgsLKEB7J7MNJG0WMMJq+A7I1N+pT7M/wBN36SuxY3VvPK5eMey7S2wtzWE0ZaG7M/nHijPrrD9S9qtOHVe1hqmemjyq0Ms2HeBxSzATfckq83Acl0GQhngx35cFPbjio2rd1+iQ3HqgGd3PBTY7UuPO5PVa1Y9P3QEzKDcN6X3c8FGHzDmriArd3PBCtIQEdUZBItF1KXclnvPD4opr34UQCmONRfvCt6oyCRsaX1wv9FnvPD4oCE5obkQmpFVLU1r8EbPVvrWiAfqjIKpI41N+9N7zw+Kxsda+uKAxZzU333KxqjIJGrqX47lnvPD4oBJccyvMvapaNa0WeOvkhe/q9wA+DCvUu78fgvGvaDLraRmFa7NkUf+TXPxeuPHStRZ0YZXqI5ueOo4haHSeixJ4m3O35O58eK6NV54d4Xj0azpu6PSkrnCvYWmhBBG7BRouttFma8Uc0H5jkVq59B+4/o79wvWp4yEvFoUtY0yFck0VKPu15EJRsUn8t3oulVIPZoXEIVhthlP+G70p802HRUzjRsZJ4UPrRHUguaIuUkLcSdmLUMISbtxb9Sq0uhbS3GCTo0u+VVCqwezRJQQpyxOb5mub+YEfNQVwCEIUguaN0i+F1W3tPmbuPHgV2NjtbZWhzDdvzByK4JWtHW50L9Zt4PmbuI/dcWKwqqrNHf7kp2O6QlWadsjQ9pqCP7B4pq8Rpp2ZoCEIUAwuP0/a9eSgwbd13rp9JWnZxudkLua4Umt5xN55r0+HUrtzZSXQEIXRdmezRnpJLVsW7cX8sm8V6c6kYLNIrua/QuhJbSfAKMB8TyPCOA948F6JoHs5HD/AA21dvkdj67hwC3Ng0YGtAADWgUDQKXfRbJrQBQLyK2JlU0WiNVFIrw2JoxvPwVkCmCRbLbHEKyPDRurieQxPRaeftO3/Dic7i4hg+N/wXNYOR0CFyru0k26OMcy4/sojtXI0+OFp/K4j5gqVqRc6xC0li7TwPucTGfx+X+oXeq3TTW8XhGrBO5lV7dYmTN1ZG1G7MHMHcVYQoJOA0zoZ9nNfNGTc7LIPyPFa5emyxhwLXAEEUIOBC4TTuiTZ33VMbj4DkfcJ+SuncraxrUIQgMtkc0hzTRzSHNOTmmoPqF9D6A0gLRDFMMJIg+mRNKjoahfO69Y9kGk62eWEmphkqB+CWrh/ma9d2BnaTj1OTFRulI9E1RkFTc41N5xTu88Pisd3rfXHgvUOALNfWt+GKcWjJKHg41+iO8cEAjWOZ9VYs94vvvUe7cfgs62pdjvQDJRceSqaxzPqn7XWupisd24/BAK1jmUJ3duPwQgEUVizYHmnKvasRyQDpDceRVKilHiOYV1AKs+CzP5T/e9JtPm6LFn8w6/JALorkRuHJTVKXzHmgH2nDqq1E6y4nkrKAwCvAu0M+0tlrfnapG9GHUH+le3uNKnKq8BEmsXO96R7v6nE/VebxJ9xLzOzBrvNmUIQvGPQFyRApLrMdxVpCspNCxS2Dsk2yaPlleI4mF7zubuGbjg0cStvoLQ0lrkLI/Cxv8AEkpc38Lc38N29eoaI0TFZmakTaDeTe5xzc7eV0U4t6sylK2iOEsXs8lxlcwn3Q46vU0qVt4+ycjRRuzAyFR9F2SFo4JkKo0ca7s1P+A/q/2SX6BtA/w68nNP1XcIVeyRPbSPO7Ro+QeeJ1OLSR+y0tr7P2aTzQtrm3wn1bRevKvaLFG/zsael/ripUZR8LLdqnujw23dhmm+GUjg8VHKovHxXM6S0HPBfJGdX3m+JvqMOtF9B2rsxG7yOLDl5h8b/itHb9CSxAkt1m5tvHUYraOKqw8WqJWSWx4Ohej6Y7KQzVcwbN+bfKT+Jv7UXC6U0VLZ3asjaA4OF7Xcj9F3UsRCptv0KuLW43Qmk9i6jvI7HgfeC7BrgQCDUEVBC89W10NpgxeF98fxbxHDgufGYTP34b/cJ2OvQoRyBwDmkEHAjBV9JW0QsLjjg0Zu3BeRGDlLKty9zR9qLZVwjBube7nuC0Sy95cSSakmpPEq7oXRjrRK2NtwxcfdaMTz3L6GnCNGnboZmy7KaA7w7aSD7Jp/rd7o4DevU9HWUAA0uFzRuuVLR1iaA2Ngo1opyA+q3gFLl5Fes6sr8uRqllRlaPTWnNQmOKhf95xvaz93cE3tDpMxNDGH7R9afhbvf+3FchDBJNKLPB5yNaSQ3iNhPmObzuCy9/DzKSlYxNaayaoD5pnfdb4n8zuY3nQLZ2bs1a5L5JI4B7rRtZOriQ0HoV6H2e7BCzxUZRpN7i6rpHuzkdn8ku3WN8TtV4vxB3EZhcmLq16McyhZf9NX+my+ZWDjN2v8kcaOxQ+9a7QTw2TR6aiVaOxb6fZ2x/KVjHj1aGldehecuIV09/ovwbdlH22eW6Rsk9mJ7xH4P5sdXR83DFnW7ireiNMPhoY3a0Zv1CatIzadxXf2yOow4HkVwnaDQOwrPZ2+DGWIbhvfGN2ZavUw2NjW7slZ/R/gSotRzLVfVHa6N0gydmuw8CDi05EK2vNtE6SMTmyxmoIGsNzm/vkvRLNO2RjXtNWuAI6rpkrFE7jVXt9kbNG6N+Dh1B3EcQrCFUseZWiB0b3Md5muofoRwIvUF0nbSx0LJhv8Dvm0/Mei5tXKAuq9mdv2VuayvhmjdGfzDxs+Th1XKp1ithhljmGMUrJP6XAkelVpSllmmUqRzRaPoiivNNw5IY8EAg1BAI5HBUnYnmvePJH2nd1SGhOsu/p9U8oDNVWtOPRJVmy4df2QCYheOat1UZfKeSpoC/VCooQDe8HIKTRr3ndklbI5FNhOqL7kBkwgX33X+ih3g5BNe8EEA7lX2RyKAa1mtefgh0YbeNyzE4AUNxWZXAigNSgF94OQUxEDffek7I5FWGPAABKAg5upeOV6j3g5BTmNRdfekbI5FAQ0q0MgmfU+GF7vRpK+frKKMb+UfJe79r7QG2G1Gt4s0n+kheFxi4cgvJ4m/Cjuwa3JIQheUdwKzorRz7TK2GO4m97tzGb3HjuAzVR7qCvw3k7gF6l2Q0J3WAaw+1ko6U8dzBwaLvVbUoZndlJytobPRmj47PG2KJtGtHUne5x3k5q0hC6zAFW0hpCKBhfM8MaN538AMSeAVLtHp1lkj1neJ7qiNgxc76NG8rynTGlXSOM1pfrOrRoFaNrgyNg/8lUlK2nMslc7DSXb9xqLNDd78tR1EYv9SFoLV2mtjr3WotGTGsYPWlfiq2j+z1onGtK42eM4NGq6cjMk1azleVvLN2QsbbzCJD70rnSH/MaDoFxVcbTg7OWvSOv129Ll1BvZepzp7QzVutz6/wDWB+CuWTtlbYj/ABhIMpGtcP6m0PxXRnQVlpTu0NP+kz9lrrZ2Msj/ACRmF250Liz/AC+U9QsocSpX1zL0ZLpy6I3OhfaDDIQ20N2LjdrV1oyeJxb1u4rr3Ue24ghzbiLwQRiCvDNL6HnstS77aIffaKPaM3sGI4j0W07Kdq32Uih2lnN5ZWtAfvRnceGBXownGUbp3XUo4tHXz2VprUUOYWq0jo0OaWyND2HGuH+xW6FpZL9pG7WY4ktPAn4FBFcVjs9DoTPHe0nZp1nq+Orov8zODsxxXPr2y22al1KtOfxBXnen+yzmyju7S5rz5BeWH/6r0sPi01lqP5mco21Wxo9H6RfCfCat3tOB/YrGk7e6Z+sbgLmtyH7rfwez+3O/wqc7vmtpYfZbaXfxHNYOYPyqqzx2ChLO5xuUucCvSeyGithCHOHjko52YH3W9Afir0XsoaC0mepBBoW1BpuPBbqbR8sJDpWgsGLo6kD8zcQPVcdfi2HrJQpy/gvBpO7LVjh1W8Tef2TyVhrgQCDUG8EYKlp2XVs8pGOoQObrvqskXb5nGaW0jUyzm/3Bv1Rcxo4k/Ndr2F0WLK2Iy02j5GyTuPvml35W3AclymjtBy2mSIRgakUrXvLq6vgvaDnfQ04Lu5dGQRjXtMmv+d2qz9MYuPxXBjMVGOWKet7tLV6bL+fQx5v38TuptOWZlzrRCDkZGV9Kry7239qtWOzNsc4Li6QvdFqvowAAAuodWp+SbL2v0ZFcCz9LGj50UoO0WjLT4SY7/eYB8RgvQfGKzV6mGbj78jjVFLaWp4qO0dsrXvU1fzmnpgt3of2hWqIgTETsrfrANeBwc0X9QV3XaL2cWedpksxDXEVFDVp5H9/gvJdL6KlszyyVpBrcdxXp4Wtw/iMcqgr9GrMpLtaTvc9r0PpqG2RF8Lq3eJpuc05OH1wUl4noTS8lklEsZwue3c9m9p+mRXs1jtLZY2SMNWvaHDkQvn+JcNeDn3dYvby8j2uH4jtYtPc4fSdi7taHRi6OQGWLhf8AaMHImvVdJ2LtnnhO7xs5E0cPWh6qr25h+zhl3xztH6ZKsI9S30VLs/Nq2mI5uLDycD9aLspVO0pRk99n8UY1I5JuK93PQEIQhJr9P2faWeVu/U1hzbePkvPgV6gRW7NeX6mrVvukj0NFZbFXuZWCFlCkHvPYrSZlsNmcaE7FrSeLPAf9K32wBvvXCeyaUvsTm/y7Q9vRwa//ALiu+EgzXvUpZoJnjzVpNC3eDDfnwUducgpT+KlL0oRnJaFR3dxmVFztS4c703ajMJMwqai+5AZEpdcd6l3cZlKjYQQSLlY2gzCAj3cZlCntRmEICSr2rEclDbOz+ATIhrea9AJjxHMK6lOiABIGAqk7Z2fwCAzaPN0WLP5h1+SbG0OFTiiRgaKjFAOVOXzHms7Z2fwCcyMEVIvKAXZcTyVlIlGqKi5L27s/gEBz3bx1LBav+kR6uA+q8eC9l9o0YGjbSafcZ8ZGLxtePxPxR+B6GD8LBCELzDsN32L0dt7W0uFWQjaOyL60jHrU/pXqS5P2b2TVsz5d8srj+lngb8nHqusXdCNopHPJ3YJNrtLYmOkeaNY0uccgBUpy4v2lW+jIrOD/ABHF7/yR0oDzcR/SrN2VyDi9NaWMz32mY0FPCD9yMYNHHPMlbLspoIki1Whv2hFYmHCJhwNP5h3ndgtRo+x94tUcRFY4xt5RuOqaRtPAuqf0r0JePjsQ4RyreW/kunz+xtCN35L7nWdm9GM2YkcA5zq0rfQA0u4q3pnRkckbjQBzWkhwuwFb+C5mDttZbCxjLZJsw55EbtVzuJqGgkAZ8Vz/ALQPa5ZBZpYbDIZZpY3M1w1zWRhwoXVcBV1DcBvXv4DD0a+DjGMdGrPTnz+p51ac4VW2zXWnttYGXG0tP5A9/wAWghNsPa6xTEBlpZU4B2sw9NcBeKWKxPlcGRtLnHcF6FoT2UyPAdaHhgP3Rj/fULzsZwrh+Fh+7Vafy+1jeGKqzekTvbS2ra/3Qrge0miO7kzxD7In7VgwYT/iNG4VxHVd3ovshHZ49my0TBuWvcOQdWg4BOn7N6zSGzuIIIIe1j2kHEGgC8XD4unQn3ZXj5pq6+up3OopQtJa8vI4jstpPZSBhP2ch6NecCOBw9F3C4e39jp7Ky77RjcHNvIG6oxFM+C6zRFq2sMbziW0d+YXO+IXsxqQqLNB3RlB8idrYXlkTfM84+61t7nfTqt3Y7DFZ2+EAZuN7nHMnErX6Cj15JJvugbJhzoavcOFQB0WNJ6Q1ntjZ4nOcAxtaC801nHcF4eNnOvW7KD0X3F76lufSR3UAzKoHTzR/ijoK/IJ2kdA7Is2rto4tqdzAa4Nb9TeotaBgAOSwlRp03lauy0I5le42zaba64Oa7kaH0W0gtDXi7qCoaKsMVojkikY0kXtcQNYVFKh2IvAXIw2qSE4lwBoR99tMjv5FWng4ygpQe5EU22lyNjaoRZ5CKUikNWH7rX/AHmcAcR1VfSdmM4bA3zSEEn3WNILnH5cytvZ9IRzMo8BzXCmFQeYU7JY4bOHyNJoW73F1GsBOq0m+mJot4cQnTp5JLvLRFeVira7WyyiOzQ6u0eDqg7gBVz3Zm4815x7VpCxsDNZznyOe57ybyGgADINq7AZJ2kNJk2mG1uOFobrcI5PAegDgeiV7X4D/wALJu+0YeZ1XD5H0Xp8MwypYulm1zXu/NX0+xlV/wAcvl6HnNEBCF90eWdV2T7bT2NwDnF8ZN7Tfd/fX5L0vT+j4NJ2USx0JIx3h24FeFLv/ZRpssldZ3nwSNNK7ju+NPVfN8Y4cor9XQ0nHV25o6aNS/clszg9J2Z0T3RuxaadM16Z7M7UX2PVP+HK5o5Gj/8AuK0ftY0cGTMlA84oed/7H1W29lkJFle4/enNOQa0fOqy4hiFicAqr8vU68AnHEWXmbTtz/8ADf8A9SGnPasWk0b/ABof+sz5rZduJ6tghGL5Q935IhX/AFaqq9node0xD3SXnk0H6kLiwiy0I35tv+P4OzEO9V/Je/U9AQhC0KgvM7V/Ek/6r/8AUV6WSvMC/WJd7zi71JKstir3BCEKQeo+xSbw2tmT4n/1NcP+xd87E815j7G5CJbWBvjhPoZf3XrAiGXzXtYV/tI8uv8A5GLsu/p9U8pMvhpq3VSxMc/kugxFqzZcOv7KWxbl8Slyu1TQXXVQDZfKeSpprJCTQ4FO2LcviUBVQrexbl8ShAI2BU4zq4709V7ViOSAm6UG4b7krYFQjxHMK6gEseGihxQ94cKDFLtHm6LFn8w6/JAZ2BTGygChxCcqcvmPNANkOtcOahsCs2XE8lZQHL+0WQHRtpH4G/CRi8bXsXbllbBa/wDouPpf9F44F4/E/FE9DB7MysONx5LKhLgeR+S8xHYes9kYtWxWYZwMd1cNY/Nbda7s6a2Szf8A+NF//G1bFeicoLzHt7LrW1w3MgjaP1Fzj8x6L05eWduRS3yfiiicPQj6LOr4GWh4hXYSOr7ZJv2rI+jIw6nrIV1q5TsE6ne27xaQ7o+JlP8ASV0ekXlsUpGIieRzDSvnscnLEtfD7I6KbtD1+54p2w0wbVapH18DSY4xuDGnHqala3R9ifNI2OMVc4gf7qqzAcl6z7HNBDVdani+tGfv6X9V9vjMRDh2DvFbKyXmePFOrU1Ol7OaAs+jLPtJKa4FXvN5rTBvH+8FxXab2nyvJZZfA3DW3nr+1Oqqe1HtOZ5jAx32cdxpvO/+8qLg15nC+EKqv1WL70pa2eyNata3chojY2rT1pfUvmeeq3ns905I60bGSV/jadQhxBDmgnEZgHHILjpnXK72XlLbXZyP57B/U4A/Ar1MbhqbpShGKWj5FKE2qkW+p7fH2qMEzILQS9r2FzX0FQAQCHAY4hbSXQkbjrRSakT/ABPa2mq6t9WH7td9F592vdW1Qj3bPIT+p7QP9JXRdhbe4h0LzVjnERk7nhusW9Rf0XxlXDSp0lWouztr5np1ElNrlc6S2WtrI9Vgoxjd11wGAXPWFxDmyHzF4efWoHRZ025ztdhNGsa11Bi6rqX8BkhZUqXZwT66m2Gje7Z3naltRG4ZkeoBHyXPLoJ3bWwxv3hrCeY8LvqufVMYv3L9UZYfSNujNl2fm1Zm/iBb9R8QtH2is+paZRuLtYfqv+qvWeTVc12TgfQpnbmKkzHe9H/pJ/cK9B3pNdH9zSnpWXmvscxG57JBsyAHm8O8pdS7DCuat2u0a9mLqU1mCormQCqdoNAD7rmu9CFahi1oJIt7S9noSW/MLSSWWM7bNXKYmNpaczktLWMMdJA8eEg6vFjsPTDorDWnSFgksryO82ehaT9/VH2cg4OFWnI1W80vYO9QskZ/EDat4+8w9fiuJc17HiSJxjlYTQ/Njxvad4Xr5b2admndPo/w+ZlJX98jiXNIJBBBBIIOIIuIKwu10pY49IEuZSC2U8cbrmS0+8x288cc81xukdHzwO1Zo3MPEXHkRcV9HQx0ais9Jc1+Oq8zzqtCUNd11FOcAtl2UtBFshI9/wChWkXUdgdFvktcTtU6rSTWhobrwDvuqqYysuxnm2sykF3lY772g6M7z3aIGhktDI9aldUPc0FxGQBJPAFdPb+zsOi4Y4mS1jZGXOc6gIoaucaZkkrXaXtkccgdI9rWxxkkuNBV5oBzoCuN0zpZ1sOqA5tnBwdc6UjAuG5mQ3r5XD3q4ZUZLup3zdPJLm7HrUl2cu0T12t72K81rNomfaDUBw1Ygd0QwPAuN/out7GWKjXTEebws/KDeep+S0OidGunkDBc0Xvdk3IcSvQYYw1oa0UDQABkBguyTSVl7RK1d2TQhCoXNfp607OzyO36uqObrh8158Auk7Z22rmQj7vjfzNzR6VPULnFfkU5ghCEJPQ/Y1CXSWwjcyAeplP0XqomAXnvsVs9IbTJ70zWf0Mr/wB5XcuxPNe3hlakjyq7vUY+Tx4blAQFSsu/p9U8rcyF7dqhI3WvHJIVmy4df2QEGxEGpwCZt2qUvlPJU0Bb24QqqEBnaHM+qdBeDW+/fesd2OayDqXG+qAY9oobhhkqu0OZ9U7bVupjd6rHdjmgJwioqb+aJmgAkCnJRD9W7FBk1rs0AnaHM+qsxtBAqBgl92OayJtW6mCAzOKC66/dckbQ5n1Ti7XuF29Y7sc0BT7R2YPslpbQX2aQYb9QrwSE1a0/hHyX0NJKCC0jEEeoovnmOPVBZ7jnM/pcW/ReVxNaRZ24N7omsFZQvJO89S7FTa1hs/4Y9Q82Et+i3a432aWusU0Jxjl1x+WQV/1B3quyXoJ3VzmBec+1KyFssEw+8x0ZPFp1m/BzvRejLT9q9E96sz4x5x44/wA7bx63jqjV1YJ2PLuy1tEdsobhaItT/wDJESWjq1zvRd5IwOBacCCDyIovKLREXC4lj2uBad7JGm48wQu77NdohaY/ENWVlBK3I+8BvacQV43EMPJ2qx5aP+H/AAdFLVuPXY8Vt1ldC+SJ3mje5p/ScV7z2fbsNFAtuIge7reAfgFwvtK7Oa5NrhFTq0maBeQMJBndceAC7nQL9vokBt9YHjqKuH0XZxfFxxWFoT/+lmXRnFClKlUkn8jwe1Slz3uOJcT8UlzqItTtVzm7w4j0KrOdVfXdolFKJwA51V0HYOxGW2xXXMJkdwDRd/m1UrsVoqC1W2CC0zbGKRxDn3A11SWtBNwLnANvzXaaW0ZDo101kskplkldfKaVjgpvIu1sQMzfuXn4yo1TcVvLT8v5HThoXmpPZa/0VLZattaJph5dYRM/LHcT1cXLrdCwmOyMk+9tWzdNcD/T81y+idH7R7IWCg38GDE/3vK77SLAItRoxLGNHNwA+C8Wply25Wt8kd+rTb9shp+KstB95krfSjx8QqcT6tBzAK2VtOtPHw2julA36rWmPUe5m6us38rv2Ny8qEW8PF9DowsrNo7bsjJtLNJCfukgcnio+NVqCEdj7Xs7QGnCQFvXFvyp1V3TMGpM8bidYfqv+dVjiVmpxl00KNZK0l11KKvdr/FDZn/hI9WtP0VFXtP32KA5SU+Dv2VMK9JLyLP/ACQfn/ByFs8h6D1IWxlOzl1vuSUa7g8eU9Rd0C18xFWAmlZGi/nX6LdyxhwLXCoIoQvQo01Ok0+ZbEK7sUmu2LyD/De6rTua84tOQOIVXTmgWzeNlGyf5Xfm48VZLjGNSXxRm4PN9B7sg+qkyF7B9k4PZua44D8L8uBU067pdyr68mcqdtGefaR0eQdSZlCMK/Nrh8wswW20xjVZNrs9ydu0HR1db5rvrRKHjVlsz3DLVa8dDVaS09nw/wDhRyM/O5ur6Xldf6inbVq3nZi6WqNFHpaUH/4dk1sxUf8AYuw0ZrNj29oDWu1PK2uq1uQrvP7JNg0NFZxryuDnbrrq7qDElOtlgfaaa7zHHuYANY/icThyXHUksQ8sFZc3r6IZpS0ucXpZzZpjK8VNfDW8AbqDCvFXdFaGknIIGqze8jH8o3/JdXY+z0Ed+prnN/i9BgPRbVd6dkkuReMLFawWJkLAxgoN+ZO8k7yrKEKpcFV0nbmwxukduwG8uOACfNKGtLnEAAVJOAC4LTelDaH1vDG11B/3HifgpSIbKMsrnuc9xq5zi48z9FFCFYqCEKxo2wOtE0cDPNLIGVyB8zugqeilK7sg3ZXPYfZvZTFYIcQZNaU/rPh/yhq7FrBkPRVobCGNaxtA1rQ0DIAUCbtwLqYL34RyxSPHk7u4Wi6lLuVySHnM+qcfHhdT6/8AhY7vxViB2oMh6JE5obrrt1yl3kZLBbr3i7cgIRuJIBJVnUGQ9AkiLVvrgs95GSAdqDIeiErvIyQgHKvasRySFZsuB5oBEeI5hXVGTA8iqSAbaPN0WLP5h1+SdZ/L1WbR5T0+aAYqcvmPNQVyLAckAmy4nkrKTasBzVZAZK8R7SWbZWy1M/55eOUoEn/cV74F5N7WLFqWuKUC6aEtP5oj/wDV/wAFxY+GalfodOFlaZxiEIXgnpm07LaS7vao3k0Y/wCykyAcRquPJwHqV6yvEHtBBBwK9J7D6c28WykP20IAdXF7MGyfQ8ea6qMrqxjUWtzpkIQtzM8+7fdljV1qgbWt8zAL/wDqNG/iOq891XBzZYnakjRc4Xgj3XD7zeC+g1xfabsK2UmWzERyG9zD/Dec7vIfgqtc0WTOT0Z2rjdRloAhkwqT9k78r93IrquzUzY3uiFAyXxspTV1qUe0UuvFCvPtJ6OkgOpaIiyt3iHhdydg5VLBEIXtfFVpBqA1xDa56uFV51fA05xko3V+W6v/AB9TeVWUo2evnzM9suwc3fH7ANLXjXbrO1bt9K40Wsj9n84GtPLDEwYuLq0+Q+K9asekIbfFqSHUkAuc00c00prNK4rTXY98Dtd7TK0YSOc6QU/UTqrXC8Tq2VGpLLJabXb+DvY5expb2v8AOy+xqbCLPZrrE3bS4G0yD7NmezbvPL1U7NZzWg1nyPdUk3ue4/30V7R+jZJjRgAG9xNGj9+i6zRuj4LKKue0vIvcSK8mjcF0SnfV/wBv302NUly/ob2f0TsGeK+R3mOWTRwCsa20lFPLEak5yEUA6AnrRYdK+W6MFjd73ChI/A0/MpbqH7CG4C57h90bwDveV59ern/bhu9/JCUuSGWI673y7vIz8rT4j1d8lS7SWtseyJ85fQflp4q8MFtXObEypo1jG9AAvPtJ24zyOkNwwaMmjAc95XTCmlDLyNF3djrrPN5XtO8EHiF22l3CaGKdu8Udwru6EEdV5ToW36p1HG7cvRuyNqD2yWZ5ueC5nPePkehXBOk1em+exrWeaKqLdb/AqK7pn/4MX/W/+6qSMLSWnEEg8wrWnDSxQjOUn/UuLDaOXwIesofE8+7RyeFrc7z/AH0TtBdo9Wkc5qMGybxwf+61emZtaQ8LlQXuUI5YJFajvJs9OaQRUUII5ghVTo8A1jc6M5N8v9BuXEaM0tLB5DVu9jvL090rqtH9o4ZKBx2bsn4dHYFWlBNWepTR7l3Zzj/EjPNhB+DkbCY4ygfkZf6uJVsFZWP6el/yhkRWgsTGnWvc73nHWd0y6KyhC2StsWSS2BCEq0TtYNZ7g0ZuIA+KEjUi2WtkTS+RwaB8eAG8rRaQ7VsFRC3XPvGoYOW93wXMWu1PldrSOLjuyHBo3K1upW/Qu6a0w60GnljBubvOTnftuWtQhSQCEIQkF6b7I+zxBNskHmaWwD8JPik64DhXNcl2J7Mut8+qaiGOjpnDLdGD7zvgKr3WSMNY1rQA1tAALgABQABd+DoXed/I4sTV/wBUWFRdieawrzcByXpnEIsu/p9U8pNq3dfokNx6oDCs2XDr+ycq1qx6fugHS+U8lTU4fMOauICihX0IBHdhmVEnUuF9U7aDMeqTOK0pfyvQAJq3Uxu9VLuwzKSxhqLjirW0GY9UAkv1bggSa12ajMKmov5IhaQakU5oBndhmVEzat1ME7aDMeqrSNJJoN6AmHa9xu3qXdhmVCAUN9129P2gzHqgE94OS8w9rGno5CyzsaHPhk2kjgbmeEjZ8SQ6pyoF0nbrtF3OLVZ/HlqIwfuj70hGQ3Zmi8kAxqSSSS4nEk3kk5krz8diVFZFuzrw1FyeZmQVlIsrri33T8NyevFasz0EwTLJanwyNliNHsN2RBxa7NpS0Im07oNXPWez+m47XHrsucLpGHzMdkeGR3raLxex2qSGQSwu1Xi6uII9143hej9nO1cVpox1I5vcJudxjd94cMV2QqKRhKNjoUIQtCpCWNrgWuAcDiCAQehWktfZCwvqTA1u8lhcz/SQFvHvAFSaAbytFpHSBf4W3N+J5qspJFoxuc/L2eszX1ia9tMDtH1rneU+Ke0RXD7RvAhrurTcfgrSFxVaUKvjVzXIjXzWmJ18lmv4wAn1aFiKdo/hWd1eEYYPU0WxQsP0UOr9SOzKJilk85DG+6w1ceb93RWY42xtoAGtA5AZkqNstbIm60jg0cd/ADeVxem9OOn8Latiy3u4u4cF006UYK0VYmyjsT7Q6Z251Gfwmn+sjf8AlyWnQhagAV0nZ/TBa5t9HNILTy3Lm1lrqXhZ1KamrF4yseyaV1ZWstDMHijhk8bj/e5UO2M+zstmH4HO6kNp/qWl7DdoGkmzTGjZLgTuf90/3wU/apaqSRQj7kIr1J+g+K4o4dqo31M1LLJLpexwL3VJKwhC9AsCwVlCkDbNapI/4cjmcAbv6cFsou0tpbi5jvzM/wDqQtQhLkWN8O1k38uP/MFF/auc4NjHRx+q0aEBsZ9O2h+MpH5AG/HFa6Qlxq4lxzcST6lCEuLAhCEJBCEIAWOHrQVoN5pvWHH1VuyMAHHeVDeXUjc917K2aCz2WJlmIfGWh203yFwqXnifhhuW3Dte43b15D2D7Rd1kEEh+wld4ScI5D8mu35HqvXYBQ33Xb17mHqxqQTieVVg4SsyfdhmVHbkXUTtoMx6qq5hrgcVuZjR48bqfX/ws93GajBdWt2GNycXjMeqAR3k5KQbr3m7ck7M5H0T4DQX3X70Bgxat9cFHvJyTZHAggEYKtszkfRAN7wckJWocj6LKAgrNlwPNS2AS5Dq4b0A6TA8iqSa2Um477k3YNQBZ/L1WZ/KenzSnvLTQYIY8uNDggEq5FgOSjsGpbpSDQYBATtWA5rW6StzIInyyGjGNLj9AOJNAOa2Ebta4815d7UNMiSYWSM+CIh8vGQirGcmg15kZLGvVVKDkzSnBzlY5XSukpLVM+0S+Z5ubuYweRg5DHM1VGZ25MVZ7qlfOuTnJyZ68YqKshUoI8QxHyTGWk80uY3UzNP3S3N1eXy/2WiSa1KvRl5s4PDmmArXoBoqumWubFRewHH++IO5VBO7NTFpOSrka2FzqdEdsLRBRr/t2D3jSUDg/B3UdV1EPbiyuAvLHn7sg1P82B6FeYC0jJBtAOIWqqTW5RwR6ZPbXS3lwI3UwSl5s2Vrb26zT+ElvyKcNKSjCaX+uvzCblr2PQ0Lzp2lJz/jyf1fsFXlme7zPe78znH4VSyFzv7XpaCPzytByBq7+kXrR27tZuhZ+p/0aPqVzAaAsqdCNRlptD5Ha0ji52Z3cAMAloQgBCEISCEIQGWml4TrbbHyu1nuLnUAqTU3Cg+ACQhQQCEIUkghCEAIQhACEIQAhCEAIQhACiTuGKK1uH+wTY2U+pUN2I3IwDGuNb/onMdQpT7iDncfordjsUkrg2Nhc47gKqr1JWhJzQRQ3gheqez7tEZ4O7ykmWG4OP34xcHE+8KgH1Wn0D2EAAdaXV/5bT/qd9B6pXbO0Gx2iyyQNA2TCdRtwc3Wo5h5j40XThpSoyu9jlrSjV7q3PSFebgOSqaPliniZLGaskYHNNdxHzUjMRcvcPPJ2rd1+iQ3Hqnx+LHcpbEIBqrWrHp+6xtypxt1rzyQCofMOauJTowBUYhK25QFtCqbcoQDts3P4FLlGt5UhWbLgeaAW2Iggncap22bn8CpSYHkVSQDpGFxqMERsLTU4Jln8vVV9KaRihb9rKxlaU1nAVv3BQ2luErlnbNz+BSXRkmowKRHIHAFpBBwIIIPIhXosByUg1GntJix2eWd48rKNHvPcQGN6kheGlznEueave4vec3ONXH1K7v2t6V15YbK03MG2k/MatjB5DWPULhF4vEKuaeRcj0cJTtHN1Fym5ITJjelONBVcUUdYRR6xJyuHPf9FlzdxTrMyjRmbzzN6m5tVDlqQjXuYRheMt45IBqrT46JD4t4uPwPNaKVyLW2IoUdbcbj/eCkrEAhCEJBCEIAQhCAEIQgBCEIAQhCAEIQgBCEIAQhCAEIQgBCEIAQhCAEIUdauF/y9UIMkoa0u4D4lTZFvN5+CYocuhNr7mGtAuCk1pJoBVbfQfZ2a1HwNo3e91zR13ngF6ToHsvDZgCBrye+4YflG75pGDZnUrRhocboHsLJNR09Y2Y0++ehw6+i9D0boyKzt1YmBo3n7x5nerar223Rwisjg2uAxJOTWi8nkt1FROCdWVRlhcD7Roy6aFrQSTGaACp82QXSutFom8g2EfvOAMxH4WYM61PBPsWjo4qloJcfM9x1nnm4/JZ1JJqxMJdm7mk7JWO2xWfYmQRRl5cKAOmaHYtaTc0VqbwTeuk7Jte6zNJJcdeQazjVxpI4CpPJSCb2M/8Ait/6s3/8r12YGcpTs3yKTlmTZtIvDXWuqmGYZ/NKtThUCoqMRvSm49V6hkT2DsviEyM6ooc6p6rWrHp+6AY6QEUGJSdg7L4hYh8w5q4gKmxdl8QhXEICGzGQSZzq0pcpd4GRUJnAjWJDQLquNMcEBFjySATvTpixjS52q1oFSTQAAbyVUtszYGGWRwDW3nGpyAG8ncFzcFq7+4vlcAxjvDZq3gjB84xLshgOKxq1lTXmXjG+vItyaSntQcLE5sUdCBM8XuP/AC2ZfiPQJGjzFZj/AMVA5kjrnTvJmY/nL9wcCGhTl0M0Eugc6F5vOp5D+aM+E9KFSbpaaEUtMWszfJEC9tPxR+ZvSoXnSqyk7yNU1sv7LR0FGftLLIYSb6xkOid+aM1aelCou0laYP8A5ERcwf4sALgBm6LzN6VSbNZIX/aWObYkmp2ZDoSfxRG4dNUqz/6tLD/8qHw/zoQXx83M87PQjirwqyjsyLX8/ueOaVtjp7RPM6tZJXEVxDW+Fg/paFVXtFv0DY7c3XAaScJIiAetLj1C4bTvs/tEQJh+2bwueBxbv6ei4atKbk5b3O2lWhbLscOSlvFaDM/AXn5J00LmEtc0tIxBFCOihAKv5N+J/wDCz2N2W0IQsiQS3x1TEJcFSSPcQkmMjC/gcehWwIS3RZLSMyGrlEO9clJbnQOiBO8mQfZsuOI1nkXNqMhf6KzauzANTZ5Q4AkFrjWhG7XG/mtSpzqE61WSSI0kY5vEjw9HC5IQGUIQhIIQhACEIQAhCEAIQhACEIQAhCEAIQhACFmNpcaNBccmgk/Bbax9m53+YCMfiNXf0j60SxFzUKOtkK19PVdvYezELKF9ZHfi8vRou9ap2ntFiWKjAA9nijpdhi3kRd6JdCzOEENfMegwTQENNVv+z3Zaa1EGmrHW95w/SN5VdW7BuMVdmms1mdI4NY0ucTQACpXfdnewgbR9pvOIjBu/UR8guo0LoOGytpG3xUveb3HruHALZE0vOC1jTS3OOriXLSJGKMNAa0AACgAFAOQUbRaGRtLnuDWjEuNAtbJpcyEtszdocDI6ohb1xeeDfVYg0WNYSTOMsgwLvI38jMG88eKmU0jny23MOt8038Buoz+bI28j/lxm883UCZY9GMYdc1fIcZHnWd03NHAUV1BKxcmyM3JAhUP/AFLXJbZ2OmcMdS6Nv5pT4egqVai0DJLfaZbv5UJLG8nSeZ3SgVo05SJy9SvNpRgdqMDpZPciGs79Rwb1IWdDaIteyEck2wZrOdqxUMp13F1HSGobj90dVfdb7NZfsYm1fuigbrP/AFUw5uISXm0zed4s7Pdjo+YjJz/KzpXmuinHJsyy0X5K+ktG2GACpcyU3tdG97rQ49Kuf1BCLBpO0wtLrTA50NbpKNEzW7nSxMJu5X8FFtss1mcWQsL5TiG1lmP53ny/qIQ6O0z/AMR+xZ7sZDpCMnSG5v6R1V41XF90l7a/X+De2e2CRoex4c0i4g1BVuEVF9965IaNdZvHZcBfJE5xLZMyHOPhfxwO9b7Qul4p4w+M1Fbxva7e1w3FehRrqppzMpR5rY2L2AAkBV9qcynGUOuzUO7nMLcoQ2hzKFPu5zCEAlef+1+WUQwDVJszpTttXEyCmya4e75jzA4L0+i1mn9HR2iJ8MoqyRhacxkRkQbweCpOOaLRaDs7njGiO0UseyOsbRHESWxyvdVlaeQnBwpdrVpXcu60fpaxaQIoSycDyn7Odv5XDzjkSF5lpHRToJnwyVbLEaa7btdh8j+IIz3gqu+Qim1bUA1D2VqDnde08QvGbadpa/f+yVV72V7+/U9lraYcf+IZmKNmA5XNf8Cpf+qGQf8AD6jntPjjk1o30yoRUHiRRcBoTtlaYAA495i4kCUD8L8H/qv4rsrDpKxaQHhP2jfuurHOzlv6gkItdjTR6+/mjEjoHP8AGH2Sc4O8lT+cVjk6q/HbbTB527ZnvxAB9M3RG4/p9EqazTsBb4bTFvZJqiWnB1NV/Wh4qpY2s1tWzTPgfvglBLejHYDiw0Qtv79s2MDLNaCZIHmKXe6I6jq/8yIih/UFv7AHhgEj2vcK1c1uqDfd4amhpRcjbSCa2uAscMJ4CSBx1m+NvIghWLLaZ2AOie21R5gtbKBzHhf1oVZSsVauvf3N5pfQVntIpNGCdzhc8cnC/ovP9M+ziSPWdZnbQG/VdQP6bj8F3OjtPxyHVqQ8YseNSQfpOPMLbskBwKlxjNExqTgfP1os743Fr2lrhiHAg+hS17zpTRENobqzRtdkcHDk4XhcFpz2dPbV1ldrj3HUDujsD1ouWeHa2OuGJjLfQ4NCbarK+NxbIxzXDEOBBSlztWOkFCaTVaTkFNYRAvO0y/u7LPEDHGBWR120keb3Gv3G1yvoAux7KaCpY4XA0c9pkIOHjNR8KLz2cEtIGLvCObrh817bZ4QxjWDBrQ0cgKLrpvOm2Yy7r0ObtNic257bvULRWvs5Z5LwzUObDq/5cPgvRVVn0fG77tDmLlLptbE509zyy09knj+HI13B41T6i5ay0aGtDPNC4jNtHD4X/BerTaGP3XA8DcVRlsj24tPzHqFR3W6LKz2Z5Q+65wIP4gR80Ar097AbiAeYr81Sl0NZ3Yws6NA+Si6Jszz5C7d/ZizHBhHJ7/qUp3ZODc6QfqB+YU6CzONQuuPZGL+ZL6t/+qP/AGjF/Ml9Wf8A1TQjU5FC7BvZKHe6Q/qH0Ca3stZhi155vd9CE0J1OKUdcZrv49AWZuELTzq75lXYbJGzyRsb+VoHyUXQszzyCxSv8kTz+kgepuV+Hs3aXYtaz8zh8m1XdITMMpykPZA/fm6Mb9XfstjZuzFnbi1zz+Nxp/SKBbpACZmTlQuGFrBRjQ0ZNAA+CYrMVgkdg0jnd81dh0L7zujf3KKLZDkkalQmfqgVBq40aAKuccmjetrVusY7MwPeLnSOvjj5n7zvwj4LZ6P0Y2Ml7iXynzSOx5NGDG8ArqmY1MQonM6E7EsD3TTt8zy4RVqG1v8AERjfuC7NjAAAAAAKAC4AcAk222sibrSODRuzJyaBeTwC1jnz2jOCLptnj5Rj48ldtROKUpT1ZatulmsdqMBkl/lsxHF7sGDmqvcHzX2l1RiIWEiMfmOMh53cFcsdjZE3VjaGjfmTm4m8niU17w0EkgAYkmgHVZSm2VvbYyxoAAAAAwAuA5BD3ACpIAGJNw9VRjtr5rrLHrj+a+rIRyOL/wBI6q9Z+zjSQ60vMzsQ0+GFp4Ri483VSNKUhl6lFlvdKaWaMy5vPghH6z5v0gq5D2d177VIZf8AltqyEfpF7/1E8lujI1opddgB/dyqz26gJJDQMSSPmVvGnGIzdC01rWNo0NaALgKAcgAtDJFPN/Hl1Gfy4CW3fjmPiP6dVJdpkyGlnjMp98+CIfrN7v0gqha9StLVMZX7oIQdXqxt7ubjRS5XLJMtxaRijrFZItod4iADQc5JTdXmSUu1xuI1rXaBEz+XE4tB4GTzu5NopVmLLhHZIgN+qZAOXkZ8VVsoYXa1midO/fPOTqDk5155MFFUtYv6KnYLooDHCATtHARgn8p8R5lZfpjXJbZmGY4F3libzkOPJtVB+jARr2uXaAXlpOpA39Nb+biVodK9vImDZ2OMSkXa/kgbyOL/ANIpxUlXbc3k9hq0yW2YFovLAdnA3nfV/wCo9FyelO1sbZQ7R7SCGlrpNXVhcACGgRmhfQ0IdQcyuV0vpWSd9bRI6Z+LYxdG3kweEc3XqlMHEF0po0Cuq3LicTyCjNbWJSVVR9/ZHY+z/tDaHaSbGZZLRtmu21T4WagJbI0DwsAPhIHvDevZVxHs27Md1szppG6s87QSP5cf3Ixkd54ngupqvXoRlGCzMibuy+hUKoWpQd3nh8VmmvfhRI1TkfRPs9wNbr96A4z2l9mDND3mIVmgaSQBfJFi9nEi9w41G9eWRvDgCLwRUL6Ke4UN+4rxPtvoA2O06zW0gnJczJkuL4+APmHMjcvPxtG6zoyr088brdfY5t1mvqw6juGB5twKi+bDatoQfDIwm45gjxMKsoXmqXU56eIlHfX7+p0Ohu2VphADyLTFxIEoHB+D/wBXquxsGmbFbxqXF4v2cg1JWnNu/q0ryY2ahqw6h4eU824KL5sNszA3PbUgHOo8TStFL5/c7adeM/ev9ns3c54f4Mm0b/LmJrTJsuP9VVROwc/xB9knO8eAOPMfZydb1xmhu1tqgAo8WiL3ZHeMD8MoqT+qvNdloztXY7WNm/wPddspwBX8pva7oVZWexupX96+g62WeWlJ4W2lgwfGAyZvHVrj+Ujko2G0vB/4ebagYwzksmbwDyK/1A81b/8ASXR32aUsH8t9XxdAb2dD0VW2TMdQW2z6hGErauYOIkbR7OoCFk7+/wCPwbaxdomlwZKHRv8AckGqT+V3lf0K3UcoOBXIvschZ9m9lpiP3JqE0/DKAanmOqqQ2gxENZI6F26G1VdGeEcwJp0J5Kym0VyJ7HYaT0VDaG6s0bXjcT5hycLwuB077O3tq6yu1x7jiA7o7A9aLt7DbJC0F7QDvbra1OThiFfjnB/3UyjGe4hVlB6HgVpsz43FsjS1wxDgQfilL3nSmiIbS3VmjDsjg4flcLwvPtPezyRlXWZ20b7hoHjkcHfBcs8O1qjsp4mMt9Dj9FRa9os7c7THXkHBx+S9lXk2gIHNt1ma9paRMagggghj8QV6ytKKtEtPcEIQtSgIQhAKkszHYtB6X+qqyaJjOFRyP7q+hVaTJTaNQ/QuT/UJDtDybi09T+y3yFHZotnZzrtGS+76EKBsEnuFdKhR2aJ7RnMdyk9x3osiwye470XTIUdmh2jObGjpfcPqP3U26KlyA5kLoUKezQ7RmkZoZ+9zR6lOZoVu95PIALaoU5IkZ2U49GRj7teZKsxxNbgAOQAU1Ut+kGxUFC57vJG29zjwyHE3K1kirbH2idrGlz3BrQKknBa1rZbV70UH9Msg/wD+bD6ngnWbRrnuEtpo5wNWRi+OPj+N/wCI9Fa0hpJkNNapc7ysaKvceA+puQwnV5RHWeBkbQ1jQ1oFwFwC102lnSEsszQ8g0dI7+E3kfvngPVKNkknvtB1WboWG4/9V4835RdzWyY0NFAA1oFwFAAPospVOhhovNlOyaNDXbR7jJL7793BjcGDkrr3AAkkADEm4eqott7pSW2aPakGhfXVhaeL9/JtVcg7Pg0fan7Ui8M8sLTwj+9zdVRGnKWpLXORTjtr5jSyx6+4yuq2EcnYv/SOqvWbs60kPtLzM4XgG6Fp/DHgebqlbN1pAFGi4Ybh0CrvkJxK2jCMSM1ti060NbcN2WCpW3SAY0ukeGNzJoP91pLZpOWlaNs8eG0nprn8kQ+p6KpZoC92vFE6R38+1kho4xxYjoG81LkSoc2bB2k5JB9hHRv82arGUza3zO+AWtqx7v8AEtsgPBtnYevg/wBRVi2RQtI73M6d5wiAOrX8MDMebqqyw2iQAMY2zR7tYB0tODB4WdSeSqX0Wwq1Rv1da1WhsUf8uI6g5GTzO5NosWNzqatjs4jacZZQW14hnneeLqJ7rJZrMDNM8VGMs7qn9Jdc3k0LnNK+0EGrbJEX/wDNlqyPm1vmd1oFNubK3092OjOi42/a2mTaFt+tKQI28QzyjmalaHS3b+NtWWRm2OGufBCORxf0FOK4TS2k3zOraZXTOxaz7g/LEPCOZ9VVJkfj9m3IXu6nAdFXN0M51Ix1fv4IuaZ0tJO6tpldIcWxNFIxyjF3V1VTIe/E6jfdb5urt3RMhha3yjmd55neprNyOKpim/D7/BCKINFGin97zvXSdgtB96tO0e2sFncCa4PmF7GcQ25x6BaCCzvlkjhiFZJXhjMhm934WipPJe4aH0OyyQRwRCrWNvO9zySXPdxJNV2YOjmlnZbDwf8Akl8vybLba11MVnu3H4JcTTUXK1rDML1ToE924/BZTdYZhCAyq9qxHJR7weCmwa+O7JAJjxHMJPaTQrLZZ5IJLtYVa7ex4vY8cQaK6YQL8r0vvB4KGrkp2Pn+WB8b3xSikkTyx43VGDhwIoRzUV6L7UOz5ewW+NvjibqzgfehB8/NlSeVcl50DW8LxMRR7OduRw4inld1swQhCwOcQ6yitWEsP4cDzbgVh8ppSVgc3NoqOrTeOlVYQpv1N4YiUd9ffU2Ghe0NogA7vPrsH+HKS9nJpPiZ0u4LstF9v4H0baWGB2FT44TykGH6gF5xJZmk1wd7zbj6jFYD5G4gSD0d6YH4LRTZ2QxEZb/X8/k9j/8ASon/AGtnfsy6/XhcNR3FzR4XeihM+doLZ4W2iPe6MDWp+KF1x6HovJtGaQMTq2eV8L8S0XA/miPhd6LsNGdv5WUFqh1x/Mgx5uid9D0Vrr4HQpe2dDYoozXudoLCMYn1cwcDE7xM6UVv/wBVfHdaYi0fzI6yRdfvN6jqkWW22K30LHMkc2/3Zm9LntW8U2En1Rmx28OaHMeHtO8Go9Qr0doB4Fc/aNDRl2uysT/fiOqT+Zvld1CXtrTF52CdnvR+GTrGbj0PRSpNEWT2N3pPQ8M9C9vib5ZGnVkac2vF4WomgtNnxHeI/eaAJmj8TMH8xfwVrR2mWSXMfUjFjqteObTeFto7SDwKtoy0ZyjoaSx2xkorG4EYHMHJwN4PNPT9JaDimOuKxy7pY/C/k7c8cDVamaSez/x27SP+dEDcM5I8W8xUclDTR0RqKRfQlwTte0OY4OacCDUJiguCEIQAhCEAIQhACEIQAhCEAIWCVqjO+0kthJZFg6be7NsP/wBvRQG0ldjbVb3OcYrOA6QeZx/hx8Xnefwj4KxYNHth1nudrSEVfK/E03fhaMhclyTw2RjY2tvPkjYKved548XFVu5STnWtNA3EQNNWf/kP3zww5qspJHNObl5InJpJ8x1bMAG4GZw8PHZt++eOHNOsOj2RVIq57vNI81e7mdw4C5YtNvZGRG0F8hHhijFXU3XYNHE0CmzRMkt9qfs2fyYnGpH/ADJBeeTaDiVnaUynLohUmkauMcDDNIMQ3yt/6khub8TwViLQRf4rZIH79kyoiH5t8nW7gtjCWRtDImNY0YBoA+AS3v3k8yVrGEYkZrbFjbhoDY2hoAoAAAAOAGCS5xOJWpfppriWwMdM7DwXRg/ikN3pVY7jPL/Hl1G/y4CR0dKfEelFZu4y9SxbNKxRnVLtZ+5jBrvP6Rh1oqxfaZfds7M3UfLTl5WepV6x2GOIUjY1o30F54k4k81Xtei45HF8rnOb7jnUiFBiWi49aqCU4mthfZ2vrEx9qmGL669Dxld4WDg30V3ulol/iy7JvuQk63J0pv8A6QFrNI9tbJANSH7ZzbtSADVHAvuaPiuS0r2utcwPjbZ48ojV9OMpw/SAodluS3bf+zurVbbFYB4nMjJ3DxSv6CrnFctpTt7NJUWaLZN/mTUc/m2MXDqei4ls7akxtL3HF5JvObpHXu+KyYXO/iOu91tzepxKhy+XvoYzrRjv9d/T8jLbbdd+tK988v4jrkch5WDlRLIkf5jqDJpv6u/ZNjjDRRoAHBSWbkcc8U3sQiha3yinzPM71NCFU5m23dgsOdQEnACpWVtuyWgu+2kMcPsIi18+Tr6si/VS/hzV6dNzkoovSp55WOt9megCxhtkraSStpECL2Q4g8HON54aq9DsuHX9kCzNCi92pcOd696EFCKij0fgNl8p5KmnNlJuO9M7uOKsCshWe7jisoCvsXZJsJ1cbk9V7ViOSAY6QEEA4hV9i7JYjxHMK6gENpq6rqX1qDeCDmvD+1eg+42l0Tf4MlXwHIfei5tOHAhe22jzdFou1WgBbrO6K4SDxwv92Ro8J5HA8CVhXpdpCxEoqScWeNIWAHAua9pa9jix7Ti17TQhZXiNNOzPNlFxdmCEIUFQQhCAhLE1wo4A80sRPb5H3e6/xDocQnoU3NIVZR2ZWfM2oMrC0jB4vocw9t7V0Wiu1drhA1JhOz3ZvEeko8XrVaZJfZWk1HhObTQ9aYqylbY6oYpbP8o9K0b2/s7qCdr7O7N3ii6SNw6gLqrNaGSNDo3Ne04OaQ4HqF4WHSt3h44+F3rgUWW2iJ2sx0lned7SWVPGnhd1V1L2jpjOM9vp+Nz2626OimptGAkYOwcPyuF4VTu1oi/hSCZvuTGj/wBMox/UOq4jR3bi1x02jY7Q3MfZSU5irXHoF0+ju3NkloHvMLj92Yagrwf5T6qys9i6b5am3svaBoIZIHQvODZbgfyv8p6FbyO0g8Pkta9jJG0Ia9jhvo5pHyK13/pDo77NKY/+W7xxf0k1b0KlNoaPyNhbez7S4yQO2MhvJaKxvP8AzI8DzFCte63PhIbambOpoJGmsLsvF9w8HeqZHpuSG60RFg99lZIuZoNZnUdVubPbIpmXFrmuFNzmkZZKdGaRqSjvsUQVlIn0C6LxWRwaMTC+piP5DjGeVRwSbNpEF2zkaYpfcfieLHYPHEKGrG8ZKWxdQhCFgQhCAEIQgBLtE7WNL3uDWgVJOAS7dbGRN1nnfQAXuc44NaN5WtkAFJ7YaUP2UI8VDuqB/Ek+AUXIlJIYyB9q8UgLIMRGbnSDOT3W/h371J+kXSfZ2QCg8JlI+zbTcwffPwCXLG+cF1oOyhF+yrQkZzPy/COpU4Z3ygNsrQ2MCm2eKMp/ymYv+AWbk3pE55Nyev8ASBscNlBe91XvuL3eKR5yAF54NCcyzzz3uJs8XQzuHLCP4nkrVh0dHEdcVfKRfLJe/k3cwcAoW7S0UZ1XOLnnBjAXyH9I+qlQS1ZS+umrLVis8cDS2FgbW9zsXuObnG8nmo2y2MjGtI8NGbjT0zWv1rVLgBZ2ZmkkpHLys+KdZNERMdrkF8n8yQ67+hPl6UV7kNdWJ/8AUZZf/jwmn8yarG82s8zvghuhg++0SOmPunwxDlGLj1qrekdJQwN1ppWRjN7gK8gcei5XSPtCjFRZoXync532UfqQXHo1LdSbvlodmxgAAAAAwAFAOQWu0tp6zWb+NM1p3NrV55MF59F5npbtTapQdraBEw/ch8F2ReTrHpRaKOUCpiiJJxe7w1OZJ8TlGZcijcVq/fzZ3mkvaA91RZYKD+ZPd1ETbz1IXIaX0q+Y/wDFTukyjwZ0ibd61VQxPd53mmTPCPXEpkULW+UAf3vKo5+foYTxUVt9PyLEryKMYGNzdj0YMPVAsoJq8l5/Fh0bgE9Cpfocsq83toCEIUGAIQhACEIQBqucWsjbrSPcGRtH3nuuA5ZnJe1dlezwsVnZEL3V15X+/IaazuVwA4ALk/ZPoDWJt0g3FlmB3NNz5f1YDgDmvTSvXwlHJHM92elTp9nG3Pn+CO1bmlSjWNRfckKzZcOv7LsLi2RkEEi4J+1bmiXynkqaAubZuaFUQgJbV2abCNbG9Q7ueCmw6lx35ICbowASBgFX2rs04zA3Z3eqX3c8EAyJocKm8qh2jt7bLZpp6XxsJaM3G5o6kgdVea8NuPwXJe1SWtgcBWm3h1uW0H1oqVJZYNloK8kjxy1TubJtXuLnSOJlJ3uJrrfGnJW0i2RBzaFJsUxaNR+7yu3EbhXNeApZ1fmW4hhb/uQXxLqEBCg8YEIQgBCEIAQhCAEEIQgEd0aL21Yfwmg9MEF0guOrIOPhP1BT0Kc3U2jXmvP4i7FpEwGsT5bMa/dNGE8Rew9Quq0d28tTANo2K0Nzadk+nSrXH0XMpDrIwmoGqc2nVPwV1P3udMcWv9vz/f1PUbB28sj7pHOgdlM3Vb//ALBVvxWz/wDTIZftYH6jj/iQOFD+YDwu6heN6kgweHDJ4+oWIJnRO1mtfE73oHkeoFK9QVbMmdEK0Hs/fzPaY7baoPOwTs96PwyU4xE0PQ9FbZbLLbWmN2q4jFjvC9pzoaOaeK8q0d27tUZA20cw92ZupJ/W2nxaVvf/AHlZpgO92V7CMHs+0DeLXso8eiumanWzWG0We9lbRF7p/jtHA4SDgaHmmWK2slBLHVoaOGDmnJzTeDzWt0Dp6LWAjt8csdPJKRtmndQkg+oW6tmjobSQ9pLJQPDLGRrcicHjgVNjVVGtJAha+W0S2e60tGpunYDqf/kbjGfUcVfY4EAgggioIvBHAqDZNPYyqmkLeIgBQue40YxvmceGQzO5K0rpMRCgo6Qglra0AAxe8/dYM1omSm+R0haH3OmodrJ/y7NHi1nHEqrlYhuxdY9wkrQTWqlKA/Y2dp3E5/E8FmMhkhpW02qlCRQNjB3VwibwxPFNsWjZHtDQ02eH3G/xn13vd9yvU8VflgdCxrLNHG0X1LyWtb+IgXuPXqqZW9znlK7FRaK1jr2lwkIvDMIWfpPmPF3oFKTTbXEtga6dwu8H8MfmkPhHSq0Nv0rYmH/irWLQ8f4UfiYD/wBKOv8AmJVG2e0EgUs9l1WjB0zgxo5RsqfiFe1vIhrr+Dqu4zy/xpdRv8uCo6OlN56AIltNksLfE+KEHMgOcf8AU4+q8ut/a60zVDrU6nuWZuoOWsKu/wAy1LNapLYgCcXSGrjxOJPql0ikppbv+D0m3+0KIVFnhklO5zvso/VwLj0auX0r2wtb6687YGn7sIo7ltHVcegC0Jhc7zyE8G+Efv8AFTis7W+VoHHf6qrmc8sVBbe/X8CtqC4ubG57zjJITU/qdVxUyyR3mfqjJgp/mN6chUcjmniZPb8iorM1t4F+ZvPqU1CFVu5hKTlq2CEIQqCEIQAhCEAIQhACqW19SIxv8xyblzKfaJwwVOO4bycgqNmiNdZ3mJ+astFc9Hh+GzzzyWiPbPZ5pnbWNrTQSQHYvpvDQNm6nFpHUFdOJTmvM/ZNU2i0tGBhiceYc8D4Er04QHgvaw03OkmzprRyzaHbJuSVMdU0F1yn3gcVB7de8cr1uZEWPJIBNxT9k3JJbERedyZ3gcUBLYtyQo94HFZQDFXtWI5JOscyn2e8Gt96ATHiOYV1QeLjduKqaxzKAZaPN0VDSmjW2mGSB9wkY5tcjTwuHEGh6LaQCovWZhQGn93qGr6A+eNI2V8D3wzN1ZGGjhnk9ubSLwVTK9X9qVijdY3yuYDKx0YY/wC83Xka0iu8UJuK8h2pbc4dQvDxGH7KdkerRrZ43YwR0wJHI/RTEjxvB5j9lFjwcCpLC7Qnh6VTeKJC0u3t9D+6kLWN4cOlfkloTMc8uG0XtoPbaGn7w+SYqZaDiFEMp5SRyw9FN0ctThX/ABL1LyFT7y4U1gDxCtNkBU2PMq0Z0pZZIkhCFBkCEIQAhCEAIQhAYewG4gHmKpHc2jylzfykj4YKwhSm0XjUlHZmsmgJko4CUbO7Wo00ruI3pRsrGnwySQnjUDo4futhNdJGc9Zvwr9FYK07Rqx3LGzgo/D35GvbLbwPs7ZI5tN0zyKciUuPSGko2hrJZWgV8jiMc6FXnWNhv1RXMXH1Cx3UbnPHJ5+qv2z9o6I8T6r6f2a6a3aQfrazpCXBusTWp1cCTmh5t7y0ulkq0UDi8h1PzVqtj3b/AJkn9Sx3Jm+rvzOcfqnbfD0LPii5Jen9mtMMv+La3VyEj3n0qpyQ3NoHuq9orK40PDUyW1jia3ytA5BJtF74xxc70H+6jtW2Yfr5Tl7/AIBkD6U1w0ZRtDfiarIsbMSNY5uJd809CxzM4ZV6j5gBTBCEKDEEIQgBCEIAQhCAEIJSZLS0YXnIJYtGLk7RQ5BKqOked+ryx9SobIb7+d6aHo0+GVJeJ2LLrSwfeHS/5KJtY3Bx6fulAILgN6i51R4XTW7ZM2k7mep/ZQL3nF1Pyj6lLdOOaW6Y8lbU3hg6EOVx1AL9+ZvKiLQARlW8qsXdV2/sp7PwWuaV04LtgI3MZdqOLi+94301RdhetKdHPKxtKooRujtPZToh0UMk7xR05aWg4iJoOpXiauPULuSk2i6lLuSSHHMr26cFCKiuR5kpOTuyKs2XDr+ybqjIKvaDQ3XXK5UdL5TyVNMiN4VrVGQQFJCvaoyCEBX7tx+CzXUuxr0TqpFpxHJAZ21bqY3eqx3bj8EqMXjmFcqgE6+rdijaa11KVULQL+ixAPEP73ICj2i0J3mzTQ6172HVNMHjxMP9QC8JmgNXMkbqvY4te04hwuIK+jqrhe3PY7vLjPBRs4F4NzZQMA47nZO6HhxYzDuos0d0dOHrZHZ7HjklnIN3+6gJXDG/nitjbI3McWSMcyRpo5jhRw6bxxwVctrivJzNaSR6Fk9UKFoG8EfFSEzcwsGAKBs5Tusd4btW5j1CiZxuv5JWwOSwYTkpUYlZOdtCZJJqegVlguCqtJwOPzVpjqhaPbQ+dxLqOb7TcmHEJjZc0pCpY5ywChVwVNsqixFhqFhrgVlQQCEIQAhCEBXtt2ocpG/Hw/VWVXt4+zdwFfQ1+ie01FeCs9kaPWC+YIQhVMwQhCAFXxl/LH/qP/8AVWFXs975Dxa30FfqrR5mlPaT8iwhCFUzBCEIAQhCAEKJeFAypYkaomQJJKwVawsKmkJKS4HEYqbjeoOdRaWN6UpRknDcjtz/AOVnanNQcSVgM4KtkfQU5VHHvKzJF5zUC5SEPBMbAeSi6RpZsTXgstYSrLYQmYKrn0JUOoqOCmK9X9kVgMUMtoc3+O5oZu+zj1qO6uc70C847ORRT2uCGUuEUkoa4tuJr5W13AmgJ4r31kIaA1raNaKNAFAALgAu/A0m3nZyYqorZUWfPwp1x/8ACx3fj8EWbf0+qeSvTOIT3nh8VjV178N39+qRRWbNh1QEdjq31wWe88PimSm48lUogH954fFZVeiygIqzZcDzR3cZlRcdS4b80A6TA8iqScJibrr7vVT7uMygM2fy9Vm0eU9Pmlufq3D4obJrXHfkgEK5FgOSh3cZlQMpFw3IDXdpuz1ntbAJo6keV4ukb+V30Ny8R7U6LNitLoC4vbqtcxxABLXZjCoII6L6Aa7XuPO5cD7XNAa0TLUwEmHwyZ7Jx836XU6ErkxdFSg5W1OihUcZWvoeVNmad/rcmKtJDleEoXYEhePlT2PRzNbl5CpidwyPRNbOTuryP7p2bKyrQj4tBsjKj5JUbz1FxWdt+E/BRG8nerwTWjPO4hKlOCaepaa6qyoRC5TQ8YEIQgBSbIVFCAc2QKSrrIcQosRYehLbLmmAqtiDEjagjMEeqVYnVjZ+UfC5PVaw3NI92R4/zEj5qy8Jqtab+KLCEIVTIEIQgMqtYcHH3pHH40HyT3uoCcgSlWFtI2flB6m9WXhNVpTfxQ5CwXBQMqrYyGLBeEkuKwpsTYYZVAuWEK1iQQhCAEmZ25OSZm71KCFrMDfvZ4cAsJRfTyk/RTJNo9Lh7Sm7q5cQqm1dn8Asa7vePwWWRntZy4oueBiQqojJzPMpjbNmmVLdjM+hJ1oG6/5KGo52OHwTmxgKzYrHJNI2KFhfI7Bo+bjg1ozKLV2ig9ryZsuw+jDLboABdG8TPOTY7x6u1Qvfm4Dkua7G9kmWKIgnWmfQyvGFRg1v4RU/Nb0zkXXL28NSdOFnueZWqZ5XRK1buv0SG49U5vjx3ZcVLYDiugxHKtasen7o7wcgpNbr3nlcgFQ+Yc1cSTEG3jcod4OQQFpCq94OQQgHbQZhKmGtSl6QrNlwPNAKZGQQSN6sbQZhZkwPIqkgHStJNReFiJpBqRQJtn8vVZn8p6fNAZ2gzCrvYSSQEtXIsByQCoRqm+65Tl1HNLXULXAgg4EG4grFqwHNVkB4z2z7KvsMhc0E2Z7vs346hOEbz8jv5rmnxgr6VtFnZIwskaHMc2jmuFQQdxC8q7W+zl0NZLGddl5MLj42gY7Nx8w4G/iV5eIwbTzU/Q7qOJVsszzl8JHFKIVuOUHArLmArhU2tzqcU0VQ8jj81NrwVJ0GRSnRHJXU0cNbAQlrHRlmN+4py14cRx+asRy3cFLVzyq+GnSepYQoteCpKpzghCEAIQhACAUIQE2yJdld45B+IO9WgH4hZSBdJzZ8j/upS3Lw2kvIvoShIVLaqljMmhQMqg6QpYENISUjdmRT1uUtY0pkKKvavujN7fhf9E9XtoavSC+YIQhQZghCEAIQhACEIQAlym5MSplK3CE6tTTdv/ZMEIyS6GtQaLO0dw+KiSk3oe1hMRQhTSej5jNmMlIBJ13cPQpcr3XAOvPAXDeVXs5M644ulKSjF3ZbWAakAVJOAAJJ5AXlQ2I3knmSvSPZJokBs1pLR4nbOP8AKzzkc3UH6VehR7WeU0q1Mkbml0D2Atdoo6RpgjO94BkI/DHu/VTkvUOzfZ6CxNLYmUqPE9173n8TvoLluofKFG04dV7FLDwp7I86pWlPcltBmFWMZyUFebgOS3MhEHhrW5NMgzCXat3X6JDceqAlsjknQnVFDdenKtasen7oBr3gggFV9kckQ+Yc1cQFPZnJCuoQCti3L4lLlOr5bkzbtS5BrYbkBFspJAJxNE7Yty+JSWxEXndem7dqAXI4tNBgiN5caHBD2FxqMEMjLTU4IBuxbl8SkvkIJAwCbt2pboiTUYFAZiOtcb0zYty+JS426t55Ke3agEmZ2fyTIvF5r6KGwKnH4cd6A8L7Y6EFntc0NPASZYjkyQk0B/C6o6BczG5wJaTUtxrvG4gr2T2q6MEsDLQweOzk6115hdc/0Oq7oV5LboagPbi34t3j6rxK8OzqtPZ7HfFynS7j7yFCfMEfEJjXA4FIa6oqN6wWDJZOmjlhxJrScSwWjJILaOIGVeqxq8T6lZDaKYxsVxONp1KeVIypNkIUUK55Y9sgU1VWWvIVcpFiyhLbKpqtiDKEIQAkTXPYeLh6iv0T0i14A5PafjT6qY7mlLxWHoQhQZghCEAiW97BkHH4AfVPSG3yHgwD1JP0T1LNKnJeX9ghCFBmCEIQAhCiXgICSwlOlyUC6qnKTYc6QJbpKqCFaxNgQhCkGHOoKncs2Zn3jifgNwSw3XdT7rceJ3BW1nUlbQ9zh+HyRzy3f2JRQue5rGCr3uDGDNzjQL6E0LohlmgihaLo4w2uZA8TjxJqeq8x9lOhdpO61PH2cFWs4yuF5H5Wn/MvWtu1elgaWWGZ8yMVUzSsuQp8hBoMAsxO1jQ3iiHRkmowKzG3VvPJdxyjNi3L4lIMpz+Sdt2pRhJQEovFXWvp/e5MMIy+ahH4Md6ltggE7Z2fwCZENYVN99FDYFTjdq3HmgJOjABIF4Sds7P4BNdICKDEpewKAxtnZ/AIWdgUIBSs2XA80zUGQ9Eme6lLuVyAdJgeRVJTY81F5xVrUGQ9AgIWfy9Vmfynp80mY0NBdyRC4kgE15oBSuRYDks6gyHoFWkcQTQnFANtWA5qsnQGpvvu33p+oMh6IDISLVu6pRecz6p1nvrW/negKzow4FrgC1woQcCDcQV4jp7RDrHaJLOcGnWiPvROPgPMeU8Qve3MFDcMMlxHtE0GbRAJYxWaCrhm6M+dnwBHEcVyYyh2tPTdG+HqZJeR41aGbN34HXjIHeOSAVsWuBFReCFXksLTe2rT+HDqMF5Eay2kaYjAKo88XZldCHwyN3BwzbcfQqDZQbt+RuPoVsmnseXVwtWn4kTQhCHOCEIQAsh1FhCAa2XNMBVZAKq4kWLSTaxVjuVfS9DZc0y4g8lGzJi8skwYagHMKSTYz4G8qel30Tke4mrSaBCEKCoiz3uefxU9AE9Isflrm5x9SU4lTLc0q+Nr5ehlCW6UKBkKWM7Di6iWZckpCtlJsSc8lRQhSSCEIQAhYJSxLXygu5YeqGkKU5u0Vcalyu3DzG4fupCFx8zqcG/umxwtbgOuJ9VVzSPRocOd06noZijDQAP/ACd5TrPA+R7I4xV73BjBm4/Tf0UF6H7LtAG+2yDEFsAOWD5OtKDhXNRQpOrO3qenVqKnG53+g9ENslljgZ9xo1j7zyavceZqnJkTiSATVWdQZD0C95KysjyG7mIfKFG04dUmVxBIBUoDU333b71IEq83AcljUGQ9AqrnmuJxzQDbVu6/RIbj1TrPfWt+GN6cWDIeiAkq1qx6ful7Q5n1T4BUX33770AmHzDmriXI0AGgGCrbQ5n1QF5Co65zPqsoB3eRkoka94uokKzZcDzQERDS+uF/os95GSbJgeRVJAPLNa/BAj1b8kyz+Xqi0eU9PmgId5GSwYda+uKQrkWA5IBQbqXm/cs95GSzasBzVZAP7vxWR4Mb6p4Ve1buqAztwbqY3LHdjmksxHMK8gPFu3vZ7udo12D7GdxLaYMkN7mcAbyOo3LnF7t2g0bHaY3wyirXtpxB3ObkQb14dpSxSWWZ0Ew8TcHDB7D5Xjn8CvFx2Gyyzx2Z6OGrZlle4pLlha7zAHmpgrK85No6yk+wkeRx5OvHriEh+s3zNI4jxD9wtohbRrSW+pzVcHSqbr0NWx4OBqpK3LZGOvIocxcfUKu+yPHlcHDJ1x9QtY1Ys86rw2a8DuQQoOk1fMC3nh64KQK0OCdKcHaSsZQhCGYICEICNkkoCMnu+Jr9VZDwqcfmeOR+FPompJamlVd6/Us1S5pQGk5ApSVavKRnQepUKOpWnG8khsDqNaMmj5IJQhSRJ3bYIQhCAQhQfKBiem/0QtGLk7JE0JYLjg2nF13wxUxZq+ZxPAXD0ChyS3O2lw+rLfQg6YC7E5C8rIa87g0cbz6BWGMAuAA5KSzdXoehS4fShvqIbZW/eq48cPTBPCELNyb3O1JJWQIQnWKySTSMiibrSPNGj5k5AC8lEm3ZBtJXZseyugjbbQI7xG2jpnDcz3Qfedhyqdy91hszQ1rWANa1oa1oFwDRQAcKLS9mdBsscDYm3u80j6XvecTy3Abgugs2HVe7hqCpR8zyq1XtJeRARat9cFnvIyTJ/KVTXQYjzFrX1xQG6l+O5Nh8oUbTh1QEe8jJY2Fb64pCvNwHJAJHgxvr9Ed4GSLVu6/RIbj1QDu7HNZDtS43709VrVj0/dAS2utdTFY7sc0uHzDmriAr92OaFZQgMKvasRyR3k5LIGvebqIBMeI5hXUjYgX1wv8ARR7yckBi0+bosWfzDr8kwM1rzcgx6t+SAeqUvmPNM7yclIRa19cUBGy4nkrKQW6l4v3KPeTkgElWLLv6I7uM1g+DC+qAe/A8lRT9uTdTG5S7sMygM2bDqtB257Mtt0F1GzR1MT+JxY78Ju+BW8L9S4X70CXWuzVZRUlZkptO6PnOWNzHOY9pa9jtVzTiCNyk2bNevdu+xQtbdrDQWhjbq3CRo+4455HcvHXtLSWuaWuaS1zXCjmkYgjcV4eJwzpPyPVo1lUXmWGuBUlZ0HoszOvuaMT9At/pHRUYaNVtN3Gu4rzKleEJ5OZ0Ri2cuhMigLpBGBeTRdaNERhmqGgmmJF5PFRVrxp2vzCjc40hVn2FhvFWn8N3wwWzt9m1HXYHD9le0VoTat13O1QcKC88eS17dQjmvZFZQv3Wjl32aRuFHj+k/sUragGhq05OuXSaU0aYTjUHA/ute5oIoRUcVvTxKkr7nFV4fSltoa9Ce+wN+6S3lh6FJfBI3cHDhcfQ/ut1Ui+Z59Th1SPh1Enz82fI/wC6aq75BrNxBqRQihvCsLRnLWhKNsytoCVPi0fi+QJTUiV4D2190+pp/uiIopuWnmPQlguODerrvhipizk+Zx5NuH7qrkluzpp4CrLfT4kXyAYn9/RYDnHyt6uuHpirEcLW4AD5+qmqOquSO+nw6nHxalcWcnzOPJtw/dNjia3AAKauWTRksoqxpIzWU6mneZ2wpxgrRVimhMnhcwlrhQjcVd0Xowy43CtFnKcYrM9jRJvY1yFuNM6EMIDgdZu/gVrrHZjI6gURqRlHMnoLO9hCFvLT2dcGa7TW6pFL6ZrSBpJDQCXEhrWgVJJwACmnONTw6kPTcGtJIa0FznENa0Xkk4ABewdhOyosbdeShtElNc7mNrXZtPzO8pXYDsULONvPQ2gi4YiJp+6M3Znpz7TYAX1wvXt4TC5FmluebiK+fRbD1VtOPRZ7yclIM17zduXccoqDzD+9yuJBi1b8lHvJyQEJvMVKzY9FMRa1+aC3UvF+5APVF2J5pveTkpbAG+qAxZd/T6p5ST4ML6/RY7wckAhWbLh1/ZHdhmVEu1LhfvQDZfKeSpp4l1rqYqXdhmUBXQrHdxmsoCvszkfROguBrdfvuT1XtWI5IBr3ihvGCq7M5H0RHiOYV1AKhNBQ3c0SuBBANeSVaPN0WLP5h1+SAjszkfRWY3AAAkYJipy+Y80A6c1F19+5I2ZyPomWXE8lZQEQ8Zj1SZ76Uv5XpBViy7+iAU1hqLjirW0GY9Vl+B5KigHTipuvu3KMTSCCRROs2HVSm8pQGdoMx6rhfaL2XjnY+0tIjljZUup4XtaPK+m/IrrVpe28/wDw8UX82ZoP5WVe7/SPVc+KlGNGUpbJGlG+dJHI6Ismyia3fSruZRpJ1zRxqri1ukD4uQXwEG51MzPoKa1K2irMNu9+TR6u/wBgfVbta/QzbnuzkPo0AfutgpxEm5/Ao92c5puCodwdX1K3lhps2gbmgely12km1LxmPorOh5Ks6A+oWtW7pLyNJLmT0tZw+Mg7lws+s1xB3FeivbUEZhcRp6Gjgcx8Qt8BPeLM5K8bmt2hzWCVhC9MyIyMDhQioVcxObh4hxud671aQrxm4mdSlCorSVyrR5wbTiSPkE2GEN4k4neU1CmVRvQrSw9Ol4UCEIVDYEIQgLWjrNtHgbt672zQhjQ0bgue7M2bA5mvQf7rpl4+Oq5pZehqlZHO9q7IDqOGJOqfp9Vf0PAGj8op1OKRpZ2tI1v4v9Ir81e0bg7mqzk+wSZdRsmx9qgD2OYd4p+xXM6Is+qHVx1iPRdWtJI2kkg/EHD9QB+dVXDzeWUSILvI3MeA5BN7I2GGO2PJjG0fHrROx1afxGtG431rkq1jdVg9FKWcxOjmGMUrXfpJ1Xj+lxWvD6/YYlPlezMcRDNFo9IgurW7ncmOeKG8YZpNpNaHglMxHML708IzszkfRPhNBfdfvTlVtOPRAOlcCCAaqtszkfRZg8w/vcriAXG4AAEqM5qLr79yTN5ipWbHogIbM5H0VoPGY9VNUXYnmgHz30pfyvSgw5H0TLLv6fVPKAxtBmPVInFTdfduSVZsuHX9kAqNpBBIVnaDMeqxL5TyVNAXtoMx6oVJCAZt3KcY1sdyXsHZfEJkR1cUBIxAXjdek7dyc6UEUBxFEnYOy+IQDWMDhU4oewNFRiiNwaKHFD3hwoMUArbuTWxAipxKVsHZfEJzZABQ4hARkGreOSXt3Jkh1hQJewdl8QgHbEKEnhw3pm2bn80uXxeXcgIiYm5N2AShERfRO27c/gUAuR2qaBYZIXGhwKJG6xqMEMjINTgEAzYBcb2zfW02dm5kUrv6ixv0K7PbNz+BXEdrP/mMO42a7+u9ebxd2wkzpwi/dRr1q7b5z0+S2i1VrPjPNfFUfEe5S3LGhv4Q4uef8xV1UtDfwh+Z3+oq6q1fG/iZmrtw8Z6fJR0Ebh+X5FTt3nPIJWg8B+U/NdP/AKTZ7fI3C5XtJHceDz8V1S5vtEPC/wDMq4N2qGS2Zy6EIXuGIIQhACEIQAhCEALLQsKcI8Q5qAdroOOgHBo+N62ipaMFzun1V1fPVnebN57mgnNZRycfUhbTRvlP5voFqXfxB+Q/MLb6O8p/MfkF0V/AjSXhZaWnt4pMeMbT6FwW4Wp0j/GH/S/7iscP4n8DOHiRc0cfCfzfsnWmPWY5ubSPUJGjfKef0VtUm7TuJ7s7Ts3NtrLA52OxZ60ofiFsjCBfktF2HkpY4q5vA/TI8LemUG6q/RaMs1OL8kfPzVpNCdu5NY3WFSlbB2XxCbG4NFDitCgPjDRUYhK27k58gIoMSk7B2XxCAa2MEVOJWJG6oqOSkyQAUOIWJHawoEArbuThCCk7B2XxCeJhmgISeHDeoCYqcvipq30SxCckA/YNS5Hatw5pm3bn8ClyN1jUZUQGGyEmhwKZsAlMjINTgE7bNz+BQBsAhZ2zc/gVhAMVe1Yjkl7Q5lNgFa1vQCY8RzCupb2AAmm5VtocygJ2jzdFiz+YdfkmxNBFTeVmVoAJAoUA1U5fMeaxtDmVZYwEAkIBVlxPJWUmYUF116RtDmUBEqxZd/RMEYyCVP4aUu5IB78DyVFTbIai/erOzGQQEbNh1UpvKUmY0NBdcsRvJIBNQgFLl+2bdWazSHB0csZO6oLXN/7vRdpsxkFzfbaxGWzu1RV0ThI0D8I8QHNpK5MdR7XDzh5G2Hko1E2cvLO1orULUudU1zUWuBAIwIWV8TCmoH0cYpFzQx8DhlI4et/1V9c/Y7QWyPpwPA3Cv0WwfbiRcKHNUrUpZ79TLI3sV7a+9xyr8AsaKdq6lfdp6qrbn0YeN3qnhb5e5Y1trbyN4StFabE+0vbDGRryvIbrVpc1zr6cAmGQ0pU05re9hrJr2h8u6GIgH8cl3+kH1WvD8Pmrxic9d9lSlI5O19gtIR//AKcPGccjD8HEH4LT2nRNpjNJLLO3nE8j1AIXv+0OZT4mgipxX1UsBTezZ5Cxc1ufNjzq+YFv5mkfMKHeG+8PVfSk8YArQV5Ko6Jpxa082j9ln/45f9F/1j6Hztt2+8PUIEzTgQeV6+kGaPioDso8Pcb+yzLC1oGq1o5ABR/45f8AQ/WPofO0Vnkd5YpXflje75BX7P2dtknlsk36mbP/AF0Xu4kOat7MZBXXD4c2yrxkuSPF7B7ObdJ5hFEPxv1j6MB+a2dt9nHdrPJO+0l742Fwaxgay7GtSSRSuS9PnNKUu5KpboTLHJETdJG5n9QI+q0eDpqLstSn6mbauzzrRh83RXXGgqtJYpi0A7wKOBzFxB6hWZrYXClKZr4epSec95xzO6KD/wCI3i130K22jT4SOP0WotFxYfxU/qFFesc2qb8DitasbwLSV00bRai3msx4RtHqXFbF9qaBjXktM2XXfI78QHRoCyoRau/IzhF3RsNHPvIz+ivkrSAqc1okcNRp8TyGNuvq40HzVnRc5q3MtUjzO/7KR6tis/Frnf1vc76rbMxHMLOjLOGRtj3MY1o5NFPorToxTDcvv6ccsFHoj5uTvJsmqtpx6KG0OZT4RUVN96uVEweYf3uVxKkaACQKFV9ocygMzeYqVmx6JsbAQCQsTCgqLr0A5UXYnms7Q5lWhGMkAqy7+n1Tykz+GlLuSUJDmUBBWbLh1/ZM2YyCRMaGguuQDpfKeSppkbySASrGzGQQFRCubIZBCAR3c5hSadS478k9V7ViOSAkZgbr77vVQ7ucwlx4jmFdQCGv1bj8EGTWuG9QtPm6LFn8w6/JAS7ucwpCUC7JPVKXzHmgHOdr3Dneo93OYRZcTyVlAJ7wMiou8eG7NIKsWXf0QERARfUXXqfeBkU1+B5KigHuZr3jlegRat53Kdmw6qU3lKAh3gZFRMWtfnmkK5D5QgPL+0uhjZJbh9jISYzua44xnLMf7LVudQVOAxXrmk7MySMskaHNOIOC5qHsfZmuDjruANQxzyWXYVGJHAleFieEOdTNTdkz1KHEFGFprU0U/Z57bBHaNXxte6Z437KSgN3BrWnoVpQV7KG3UpdT6LktIdiINfWY+SNpJJY0t1eOqSCWq2M4W55XS5KxGGxyjdT+JzXZ3RHeXSkjwMiewZGWRhA/pBr1C1MB8IrjSh5i4j1C9U0fY2QsbHG3Va3AfMk7zxWg092Me6V0lmcwB51nMfUAOOLmkA3HGizxPDJKhFQ1a3+Zajjl2snPRM4xxNwAqSQGgYlxuAC9L7M6NFns4i/xHEukOb3Y9AKDotdoPsqLO4SSuEktPDQUYytx1QcTxK6KHzDmurhuBdBZ5+J/QxxuKVV5Y7E+7nMKQk1bjuT1UtHmPT5L1TgGOfrXD4qPdzmFizeborSASJgLr7rvRYcdfDdmkyYnmU2y4nkgMd3OYU+8DIpyoIB7hr3jdmsCEi/K/wBFOy4HmmSYHkUB5h2ssOxtLnAUjmJe3IP/AMRv/d1K1S9J0zoxlpiMbrt7XDFrhg4Lzu22KWB2rNG4ZOa0uY7i0gfA3r5niWClCp2kFoz28Fioyhkk9ULhsBtEjYmmhcHuHNjCW14a2qlxOqL7jgRkRcR6rsexOh3t17TK0tq0Mia4UdqkgueRurcByVftF2akMjpbO0O1zV8dQ0629zCbr94UPh1R4aMku908iVjIqu03ocvI+gJ9Bmdw9VYt+inWWQRuxfCyQ/mNQ8dCF0vZjsnJtGzWloa1h1mR1DiXDBzyLqDEDNbrthoPvLGOYQ2VhOoTgQfMx3A0F/BXpcMm8PJtd57IpUxsVWVnpzPOl0HYjRBml25HgiJDK4OkIoSMw0GnM8Eqx9kZ3upKWxs+9qu1nkZNuoOZXotisrImNjjaGsa2jQMlpw7h01PtKqtbZFMZjIuOSD3MN8GO/JZ24N199yjat3VJZiOYX0B5I3u5zCk1+pcedyeqtpx6ICZlDrhvUe7nMKEHmH97lcQCBKG3Hchzte4c70qbzFSs2PRAZ7ucwp7cC69OVF2J5oB7vHhuz4qPdzmFmy7+n1TygFd4GRUXN17xyvSFZsuHX9kBERFt+Sl3gZFTl8p5KmgLXeBkUKshAFVYs2B5rHduKCdS7GqAbJgeRVKqftq3Uxu9Vnu3FASs+CzP5T/e9LL9W7FAk1rqUqgEVVyLAckvu3FY22rdTBAStOHVVqp4dr3Yb1nu3FAOASLVu6o7xw+KyPHwp9UAlhvHNXaJGwpfXC9Y7zw+KAjaMeixCfEEzU178NyNlq31wQD6KnMfEUzvPD4rOy1r64oCFmx6K1RILNS/Hcsd54fFAKcbzzTbLv6LOwrfXFB8HGv0QDiFRqn944LPduKAzZsOqnLgeSUXal2O9G21rqYoBFVbg8o/veod24rG01bqVp/5QE7RgqtU8P1rsFnu3FANjFw5BKtOA5rG3pdTC70WQdfhRAV6q/RI7txWO88PigC04jklRm8cwnAa9+FEbGl9cL/RAPoqtoN6l3nh8VnU1r8EAuA+IK3RI2erfjRY7zw+KAXKbzzU7NieSlsda+uN6C3Uvx3IB9FRJTu88Pis934oAs29NeLjySidTjVY29bqY3IBFVas+HVR7txWC/Uux3oBk3lKqVT9rrXUpVZ7txQDIcAo2nDqobXVupggO17sN6ARVXmi4cknu3FY29LqYIDNq3dUhpTx4+FPr/4R3figH0Va049FnvPD4rIbr34bv79UAqI3jmrlEjZat9cFjvPD4oCxRCR3nh8UIB2sMwkWi+lL+SQrNlwPNAJY01F28K3rDMLEmB5FUkA2cVNyIRQiqdZ/Ki0eU9PmgJ6wzCqyNNTdvS1diwHJAIs4ob7rt6sawzCXasBzVVASLTkfROs91a3c08JFq3dUA1zhQ37lT1DkfRZZiOYV1AKgNBfdesym4pVpx6KMPmCAhqHI+itRG4JiqTeYoBs5qLr71X1DkfRNs2PRWUBFrhQX7kq0X0pfySX4nmnWXf0QCQ05FXNYZhZKoIB1oFTdfduUYmmou3p1lwPP9lOXynkgM6wzCrTCpNP7uSlcg8o6/NAIgFDfkrOsMwoWjy9VUQE3tNTccSmWe6tbuafHgOQSrVgOaAbrDMKlqHI+iwtggK9nuBrdfvTHuFDfuSrViOSVHiOYQGNQ5H0VmA0F6aqto83RANmNQaKtqHI+inZ/MOvyVtAQjNw5KFovF19+5JlxPNTsuJ5IBWocj6K4HDMKaoFAOtF9KX8ktjTUXHFNsu/onPwPJAGsMwq84qbr7tySrVmw6oBMIoRVWtYZhRn8pVNAMlaam5Ss4ob7rt6dD5Qo2nDqgGawzCpuaam44qKvNwHJAIs91a3YYpxcMwlWrd1SG/VAGocj6KxZ7hfdfvT1VtWPT90A6Q3Hkqmocj6KUPmHNXEBS1TkfRCvIQH/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57567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6400" y="934770"/>
            <a:ext cx="2430780" cy="1645920"/>
          </a:xfrm>
        </p:spPr>
        <p:txBody>
          <a:bodyPr/>
          <a:lstStyle/>
          <a:p>
            <a:pPr marL="285750" indent="-285750">
              <a:buFont typeface="Wingdings" panose="05000000000000000000" pitchFamily="2" charset="2"/>
              <a:buChar char="q"/>
            </a:pPr>
            <a:r>
              <a:rPr lang="en-US" dirty="0" smtClean="0"/>
              <a:t>Student</a:t>
            </a:r>
            <a:br>
              <a:rPr lang="en-US" dirty="0" smtClean="0"/>
            </a:br>
            <a:r>
              <a:rPr lang="en-US" dirty="0"/>
              <a:t/>
            </a:r>
            <a:br>
              <a:rPr lang="en-US" dirty="0"/>
            </a:br>
            <a:endParaRPr lang="en-US" dirty="0"/>
          </a:p>
        </p:txBody>
      </p:sp>
      <p:sp>
        <p:nvSpPr>
          <p:cNvPr id="4" name="Text Placeholder 3"/>
          <p:cNvSpPr>
            <a:spLocks noGrp="1"/>
          </p:cNvSpPr>
          <p:nvPr>
            <p:ph type="body" sz="half" idx="2"/>
          </p:nvPr>
        </p:nvSpPr>
        <p:spPr/>
        <p:txBody>
          <a:bodyPr/>
          <a:lstStyle/>
          <a:p>
            <a:pPr marL="285750" indent="-285750">
              <a:buFont typeface="Courier New" panose="02070309020205020404" pitchFamily="49" charset="0"/>
              <a:buChar char="o"/>
            </a:pPr>
            <a:r>
              <a:rPr lang="en-US" dirty="0" smtClean="0"/>
              <a:t>Do registration</a:t>
            </a:r>
            <a:endParaRPr lang="en-US" dirty="0"/>
          </a:p>
          <a:p>
            <a:pPr marL="285750" indent="-285750">
              <a:buFont typeface="Courier New" panose="02070309020205020404" pitchFamily="49" charset="0"/>
              <a:buChar char="o"/>
            </a:pPr>
            <a:r>
              <a:rPr lang="en-US" dirty="0"/>
              <a:t>Login</a:t>
            </a:r>
          </a:p>
          <a:p>
            <a:pPr marL="285750" indent="-285750">
              <a:buFont typeface="Courier New" panose="02070309020205020404" pitchFamily="49" charset="0"/>
              <a:buChar char="o"/>
            </a:pPr>
            <a:r>
              <a:rPr lang="en-US" dirty="0"/>
              <a:t>Search for tutor</a:t>
            </a:r>
          </a:p>
          <a:p>
            <a:pPr marL="285750" indent="-285750">
              <a:buFont typeface="Courier New" panose="02070309020205020404" pitchFamily="49" charset="0"/>
              <a:buChar char="o"/>
            </a:pPr>
            <a:r>
              <a:rPr lang="en-US" dirty="0"/>
              <a:t>Hire tutor</a:t>
            </a:r>
          </a:p>
          <a:p>
            <a:pPr marL="285750" indent="-285750">
              <a:buFont typeface="Courier New" panose="02070309020205020404" pitchFamily="49" charset="0"/>
              <a:buChar char="o"/>
            </a:pPr>
            <a:r>
              <a:rPr lang="en-US" dirty="0" smtClean="0"/>
              <a:t>Edit profile</a:t>
            </a:r>
          </a:p>
          <a:p>
            <a:pPr marL="285750" indent="-285750">
              <a:buFont typeface="Courier New" panose="02070309020205020404" pitchFamily="49" charset="0"/>
              <a:buChar char="o"/>
            </a:pPr>
            <a:r>
              <a:rPr lang="en-US" dirty="0" smtClean="0"/>
              <a:t>Logout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9171" y="609600"/>
            <a:ext cx="6785658" cy="5334000"/>
          </a:xfrm>
        </p:spPr>
      </p:pic>
    </p:spTree>
    <p:extLst>
      <p:ext uri="{BB962C8B-B14F-4D97-AF65-F5344CB8AC3E}">
        <p14:creationId xmlns:p14="http://schemas.microsoft.com/office/powerpoint/2010/main" val="1717719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6400" y="844459"/>
            <a:ext cx="2430780" cy="1645920"/>
          </a:xfrm>
        </p:spPr>
        <p:txBody>
          <a:bodyPr>
            <a:normAutofit/>
          </a:bodyPr>
          <a:lstStyle/>
          <a:p>
            <a:pPr marL="285750" indent="-285750">
              <a:buFont typeface="Wingdings" panose="05000000000000000000" pitchFamily="2" charset="2"/>
              <a:buChar char="q"/>
            </a:pPr>
            <a:r>
              <a:rPr lang="en-US" sz="1400" dirty="0" smtClean="0"/>
              <a:t>Guardian</a:t>
            </a:r>
            <a:endParaRPr lang="en-US" sz="1400" dirty="0"/>
          </a:p>
        </p:txBody>
      </p:sp>
      <p:sp>
        <p:nvSpPr>
          <p:cNvPr id="4" name="Text Placeholder 3"/>
          <p:cNvSpPr>
            <a:spLocks noGrp="1"/>
          </p:cNvSpPr>
          <p:nvPr>
            <p:ph type="body" sz="half" idx="2"/>
          </p:nvPr>
        </p:nvSpPr>
        <p:spPr>
          <a:xfrm>
            <a:off x="9296400" y="1811383"/>
            <a:ext cx="2430780" cy="4049485"/>
          </a:xfrm>
        </p:spPr>
        <p:txBody>
          <a:bodyPr>
            <a:normAutofit/>
          </a:bodyPr>
          <a:lstStyle/>
          <a:p>
            <a:pPr marL="285750" indent="-285750">
              <a:buFont typeface="Wingdings" panose="05000000000000000000" pitchFamily="2" charset="2"/>
              <a:buChar char="q"/>
            </a:pPr>
            <a:endParaRPr lang="en-US" dirty="0"/>
          </a:p>
          <a:p>
            <a:endParaRPr lang="en-US" sz="1600" dirty="0"/>
          </a:p>
          <a:p>
            <a:pPr marL="285750" indent="-285750">
              <a:buFont typeface="Courier New" panose="02070309020205020404" pitchFamily="49" charset="0"/>
              <a:buChar char="o"/>
            </a:pPr>
            <a:endParaRPr lang="en-US" dirty="0" smtClean="0"/>
          </a:p>
          <a:p>
            <a:pPr marL="285750" indent="-285750">
              <a:buFont typeface="Courier New" panose="02070309020205020404" pitchFamily="49" charset="0"/>
              <a:buChar char="o"/>
            </a:pPr>
            <a:r>
              <a:rPr lang="en-US" dirty="0" smtClean="0"/>
              <a:t>LOGIN</a:t>
            </a:r>
          </a:p>
          <a:p>
            <a:pPr marL="285750" indent="-285750">
              <a:buFont typeface="Courier New" panose="02070309020205020404" pitchFamily="49" charset="0"/>
              <a:buChar char="o"/>
            </a:pPr>
            <a:r>
              <a:rPr lang="en-US" dirty="0" smtClean="0"/>
              <a:t>Registration</a:t>
            </a:r>
          </a:p>
          <a:p>
            <a:pPr marL="285750" indent="-285750">
              <a:buFont typeface="Courier New" panose="02070309020205020404" pitchFamily="49" charset="0"/>
              <a:buChar char="o"/>
            </a:pPr>
            <a:r>
              <a:rPr lang="en-US" dirty="0" smtClean="0"/>
              <a:t>Report Complain</a:t>
            </a:r>
          </a:p>
          <a:p>
            <a:pPr marL="285750" indent="-285750">
              <a:buFont typeface="Courier New" panose="02070309020205020404" pitchFamily="49" charset="0"/>
              <a:buChar char="o"/>
            </a:pPr>
            <a:r>
              <a:rPr lang="en-US" dirty="0" smtClean="0"/>
              <a:t>Hire tutor </a:t>
            </a:r>
          </a:p>
          <a:p>
            <a:pPr marL="285750" indent="-285750">
              <a:buFont typeface="Courier New" panose="02070309020205020404" pitchFamily="49" charset="0"/>
              <a:buChar char="o"/>
            </a:pPr>
            <a:r>
              <a:rPr lang="en-US" dirty="0" smtClean="0"/>
              <a:t>Edit n update profile</a:t>
            </a:r>
          </a:p>
          <a:p>
            <a:pPr marL="285750" indent="-285750">
              <a:buFont typeface="Courier New" panose="02070309020205020404" pitchFamily="49" charset="0"/>
              <a:buChar char="o"/>
            </a:pPr>
            <a:r>
              <a:rPr lang="en-US" dirty="0" smtClean="0"/>
              <a:t>Logout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2480" y="609600"/>
            <a:ext cx="7289074" cy="5334000"/>
          </a:xfrm>
        </p:spPr>
      </p:pic>
    </p:spTree>
    <p:extLst>
      <p:ext uri="{BB962C8B-B14F-4D97-AF65-F5344CB8AC3E}">
        <p14:creationId xmlns:p14="http://schemas.microsoft.com/office/powerpoint/2010/main" val="343027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solidFill>
                  <a:schemeClr val="tx2"/>
                </a:solidFill>
                <a:latin typeface="Rockwell" panose="02060603020205020403" pitchFamily="18" charset="0"/>
              </a:rPr>
              <a:t>DESCRIPTION – Use Case Diagram</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We tried to show the relationship between the actors using </a:t>
            </a:r>
            <a:r>
              <a:rPr lang="en-US" sz="2400" b="1" dirty="0">
                <a:latin typeface="Tahoma" panose="020B0604030504040204" pitchFamily="34" charset="0"/>
                <a:ea typeface="Tahoma" panose="020B0604030504040204" pitchFamily="34" charset="0"/>
                <a:cs typeface="Tahoma" panose="020B0604030504040204" pitchFamily="34" charset="0"/>
              </a:rPr>
              <a:t>use case diagram</a:t>
            </a:r>
            <a:r>
              <a:rPr lang="en-US" sz="2400" dirty="0">
                <a:latin typeface="Tahoma" panose="020B0604030504040204" pitchFamily="34" charset="0"/>
                <a:ea typeface="Tahoma" panose="020B0604030504040204" pitchFamily="34" charset="0"/>
                <a:cs typeface="Tahoma" panose="020B0604030504040204" pitchFamily="34" charset="0"/>
              </a:rPr>
              <a:t>. It describes the functionality and users of the system. In our application, we have 3 actors – Admin, Tutor, Student / Guardian. Each actor of our application have to login to access the application. The Admin can login , Crud tutor, Crud students and manage the whole system. The tutor can search for students, as per their location , update their profile, asset or reject request. On the other hand student can set their profile add requirements , search for tutor and hire a tutor. Tutor and student can also do registration in our application. </a:t>
            </a:r>
          </a:p>
        </p:txBody>
      </p:sp>
    </p:spTree>
    <p:extLst>
      <p:ext uri="{BB962C8B-B14F-4D97-AF65-F5344CB8AC3E}">
        <p14:creationId xmlns:p14="http://schemas.microsoft.com/office/powerpoint/2010/main" val="2919556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CONTRIBUTION</a:t>
            </a:r>
          </a:p>
        </p:txBody>
      </p:sp>
      <p:pic>
        <p:nvPicPr>
          <p:cNvPr id="5" name="Content Placeholder 4">
            <a:extLst>
              <a:ext uri="{FF2B5EF4-FFF2-40B4-BE49-F238E27FC236}">
                <a16:creationId xmlns:a16="http://schemas.microsoft.com/office/drawing/2014/main" id="{54F77B37-1725-445C-B514-07D2DAA91E39}"/>
              </a:ext>
            </a:extLst>
          </p:cNvPr>
          <p:cNvPicPr>
            <a:picLocks noGrp="1" noChangeAspect="1"/>
          </p:cNvPicPr>
          <p:nvPr>
            <p:ph idx="1"/>
          </p:nvPr>
        </p:nvPicPr>
        <p:blipFill rotWithShape="1">
          <a:blip r:embed="rId2"/>
          <a:srcRect l="1747" t="19673" r="5111" b="11685"/>
          <a:stretch/>
        </p:blipFill>
        <p:spPr>
          <a:xfrm>
            <a:off x="993422" y="2452509"/>
            <a:ext cx="9584233" cy="3553179"/>
          </a:xfrm>
        </p:spPr>
      </p:pic>
    </p:spTree>
    <p:extLst>
      <p:ext uri="{BB962C8B-B14F-4D97-AF65-F5344CB8AC3E}">
        <p14:creationId xmlns:p14="http://schemas.microsoft.com/office/powerpoint/2010/main" val="4021198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CONTRIBUTION</a:t>
            </a:r>
          </a:p>
        </p:txBody>
      </p:sp>
      <p:pic>
        <p:nvPicPr>
          <p:cNvPr id="5" name="Content Placeholder 4">
            <a:extLst>
              <a:ext uri="{FF2B5EF4-FFF2-40B4-BE49-F238E27FC236}">
                <a16:creationId xmlns:a16="http://schemas.microsoft.com/office/drawing/2014/main" id="{54F77B37-1725-445C-B514-07D2DAA91E39}"/>
              </a:ext>
            </a:extLst>
          </p:cNvPr>
          <p:cNvPicPr>
            <a:picLocks noGrp="1" noChangeAspect="1"/>
          </p:cNvPicPr>
          <p:nvPr>
            <p:ph idx="1"/>
          </p:nvPr>
        </p:nvPicPr>
        <p:blipFill rotWithShape="1">
          <a:blip r:embed="rId2"/>
          <a:srcRect l="1747" t="19673" r="5111" b="11685"/>
          <a:stretch/>
        </p:blipFill>
        <p:spPr>
          <a:xfrm>
            <a:off x="993422" y="2452509"/>
            <a:ext cx="9584233" cy="3553179"/>
          </a:xfrm>
        </p:spPr>
      </p:pic>
      <p:pic>
        <p:nvPicPr>
          <p:cNvPr id="4" name="Picture 3">
            <a:extLst>
              <a:ext uri="{FF2B5EF4-FFF2-40B4-BE49-F238E27FC236}">
                <a16:creationId xmlns:a16="http://schemas.microsoft.com/office/drawing/2014/main" id="{226B2873-65E8-40E6-A829-F7D8E4F545D3}"/>
              </a:ext>
            </a:extLst>
          </p:cNvPr>
          <p:cNvPicPr>
            <a:picLocks noChangeAspect="1"/>
          </p:cNvPicPr>
          <p:nvPr/>
        </p:nvPicPr>
        <p:blipFill rotWithShape="1">
          <a:blip r:embed="rId3"/>
          <a:srcRect t="11929" r="9473" b="4527"/>
          <a:stretch/>
        </p:blipFill>
        <p:spPr>
          <a:xfrm>
            <a:off x="159227" y="214490"/>
            <a:ext cx="11873546" cy="6163732"/>
          </a:xfrm>
          <a:prstGeom prst="rect">
            <a:avLst/>
          </a:prstGeom>
        </p:spPr>
      </p:pic>
    </p:spTree>
    <p:extLst>
      <p:ext uri="{BB962C8B-B14F-4D97-AF65-F5344CB8AC3E}">
        <p14:creationId xmlns:p14="http://schemas.microsoft.com/office/powerpoint/2010/main" val="3602553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CONCLUSION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vert="horz" lIns="91440" tIns="45720" rIns="91440" bIns="45720" rtlCol="0" anchor="t">
            <a:normAutofit/>
          </a:bodyPr>
          <a:lstStyle/>
          <a:p>
            <a:pPr lvl="0"/>
            <a:r>
              <a:rPr lang="en-US" dirty="0">
                <a:latin typeface="Tahoma" panose="020B0604030504040204" pitchFamily="34" charset="0"/>
                <a:ea typeface="Tahoma" panose="020B0604030504040204" pitchFamily="34" charset="0"/>
                <a:cs typeface="Tahoma" panose="020B0604030504040204" pitchFamily="34" charset="0"/>
              </a:rPr>
              <a:t>After developing this project we may reduce the difficulties of both teachers and students. </a:t>
            </a:r>
          </a:p>
        </p:txBody>
      </p:sp>
    </p:spTree>
    <p:extLst>
      <p:ext uri="{BB962C8B-B14F-4D97-AF65-F5344CB8AC3E}">
        <p14:creationId xmlns:p14="http://schemas.microsoft.com/office/powerpoint/2010/main" val="1902613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endParaRPr lang="en-US" sz="4400" dirty="0">
              <a:latin typeface="Rockwell" panose="02060603020205020403" pitchFamily="18" charset="0"/>
            </a:endParaRPr>
          </a:p>
        </p:txBody>
      </p:sp>
      <p:pic>
        <p:nvPicPr>
          <p:cNvPr id="5" name="Content Placeholder 4">
            <a:extLst>
              <a:ext uri="{FF2B5EF4-FFF2-40B4-BE49-F238E27FC236}">
                <a16:creationId xmlns:a16="http://schemas.microsoft.com/office/drawing/2014/main" id="{498B49A1-3F6C-4A46-8282-84A20405242F}"/>
              </a:ext>
            </a:extLst>
          </p:cNvPr>
          <p:cNvPicPr>
            <a:picLocks noGrp="1" noChangeAspect="1"/>
          </p:cNvPicPr>
          <p:nvPr>
            <p:ph idx="1"/>
          </p:nvPr>
        </p:nvPicPr>
        <p:blipFill>
          <a:blip r:embed="rId2"/>
          <a:stretch>
            <a:fillRect/>
          </a:stretch>
        </p:blipFill>
        <p:spPr>
          <a:xfrm>
            <a:off x="467559" y="289278"/>
            <a:ext cx="11256882" cy="5930900"/>
          </a:xfrm>
        </p:spPr>
      </p:pic>
    </p:spTree>
    <p:extLst>
      <p:ext uri="{BB962C8B-B14F-4D97-AF65-F5344CB8AC3E}">
        <p14:creationId xmlns:p14="http://schemas.microsoft.com/office/powerpoint/2010/main" val="2830881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296400" y="607392"/>
            <a:ext cx="2430779" cy="1439122"/>
          </a:xfrm>
        </p:spPr>
        <p:txBody>
          <a:bodyPr>
            <a:normAutofit/>
          </a:bodyPr>
          <a:lstStyle/>
          <a:p>
            <a:r>
              <a:rPr lang="en-US" sz="4000" dirty="0"/>
              <a:t>Why this project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5097" y="304800"/>
            <a:ext cx="8168640" cy="6170118"/>
          </a:xfrm>
        </p:spPr>
      </p:pic>
      <p:sp>
        <p:nvSpPr>
          <p:cNvPr id="6" name="Text Placeholder 5"/>
          <p:cNvSpPr>
            <a:spLocks noGrp="1"/>
          </p:cNvSpPr>
          <p:nvPr>
            <p:ph type="body" sz="half" idx="2"/>
          </p:nvPr>
        </p:nvSpPr>
        <p:spPr>
          <a:xfrm>
            <a:off x="9161416" y="2516777"/>
            <a:ext cx="2565763" cy="3274423"/>
          </a:xfrm>
        </p:spPr>
        <p:txBody>
          <a:bodyPr/>
          <a:lstStyle/>
          <a:p>
            <a:r>
              <a:rPr lang="en-US" dirty="0"/>
              <a:t>Are you looking for Tuitions or best tutors in your area!!!!! Don’t Worry!! </a:t>
            </a:r>
          </a:p>
          <a:p>
            <a:r>
              <a:rPr lang="en-US" dirty="0"/>
              <a:t>Tuition Corner is here !!!</a:t>
            </a:r>
          </a:p>
        </p:txBody>
      </p:sp>
    </p:spTree>
    <p:extLst>
      <p:ext uri="{BB962C8B-B14F-4D97-AF65-F5344CB8AC3E}">
        <p14:creationId xmlns:p14="http://schemas.microsoft.com/office/powerpoint/2010/main" val="2708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2644588" y="2091263"/>
            <a:ext cx="7960659" cy="1880102"/>
          </a:xfrm>
        </p:spPr>
        <p:txBody>
          <a:bodyPr/>
          <a:lstStyle/>
          <a:p>
            <a:r>
              <a:rPr lang="en-US" dirty="0">
                <a:solidFill>
                  <a:schemeClr val="tx2"/>
                </a:solidFill>
              </a:rPr>
              <a:t>TUTION</a:t>
            </a:r>
            <a:r>
              <a:rPr lang="en-US" dirty="0"/>
              <a:t> </a:t>
            </a:r>
            <a:r>
              <a:rPr lang="en-US" dirty="0">
                <a:solidFill>
                  <a:schemeClr val="tx2"/>
                </a:solidFill>
              </a:rPr>
              <a:t> CORNER                     </a:t>
            </a:r>
            <a:r>
              <a:rPr lang="en-US" dirty="0"/>
              <a:t/>
            </a:r>
            <a:br>
              <a:rPr lang="en-US" dirty="0"/>
            </a:br>
            <a:endParaRPr lang="en-US" dirty="0"/>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6329081" y="3030072"/>
            <a:ext cx="4043083" cy="466164"/>
          </a:xfrm>
        </p:spPr>
        <p:txBody>
          <a:bodyPr>
            <a:normAutofit/>
          </a:bodyPr>
          <a:lstStyle/>
          <a:p>
            <a:r>
              <a:rPr lang="en-US" sz="2000" dirty="0">
                <a:solidFill>
                  <a:schemeClr val="tx2"/>
                </a:solidFill>
              </a:rPr>
              <a:t>Learn. Teach. grow</a:t>
            </a:r>
          </a:p>
        </p:txBody>
      </p:sp>
    </p:spTree>
    <p:extLst>
      <p:ext uri="{BB962C8B-B14F-4D97-AF65-F5344CB8AC3E}">
        <p14:creationId xmlns:p14="http://schemas.microsoft.com/office/powerpoint/2010/main" val="1819359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solidFill>
                  <a:schemeClr val="tx2"/>
                </a:solidFill>
                <a:latin typeface="Raleway Medium" panose="020B0603030101060003" pitchFamily="34" charset="0"/>
              </a:rPr>
              <a:t>Member Details </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xmlns="" val="1"/>
              </a:ext>
            </a:extLst>
          </p:cNvPr>
          <p:cNvGraphicFramePr>
            <a:graphicFrameLocks noGrp="1"/>
          </p:cNvGraphicFramePr>
          <p:nvPr>
            <p:ph idx="1"/>
            <p:extLst>
              <p:ext uri="{D42A27DB-BD31-4B8C-83A1-F6EECF244321}">
                <p14:modId xmlns:p14="http://schemas.microsoft.com/office/powerpoint/2010/main" val="2417891081"/>
              </p:ext>
            </p:extLst>
          </p:nvPr>
        </p:nvGraphicFramePr>
        <p:xfrm>
          <a:off x="1066800" y="2103438"/>
          <a:ext cx="10058400" cy="3932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solidFill>
                  <a:schemeClr val="tx2"/>
                </a:solidFill>
                <a:latin typeface="Rockwell" panose="02060603020205020403" pitchFamily="18" charset="0"/>
              </a:rPr>
              <a:t>PROJECT OBJECTIVE</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54953" y="2438398"/>
            <a:ext cx="10258114" cy="4007557"/>
          </a:xfrm>
        </p:spPr>
        <p:txBody>
          <a:bodyPr>
            <a:normAutofit/>
          </a:bodyPr>
          <a:lstStyle/>
          <a:p>
            <a:pPr algn="just"/>
            <a:r>
              <a:rPr lang="en-US" b="0" i="0" dirty="0">
                <a:solidFill>
                  <a:schemeClr val="tx2"/>
                </a:solidFill>
                <a:effectLst/>
                <a:latin typeface="Arial" panose="020B0604020202020204" pitchFamily="34" charset="0"/>
                <a:cs typeface="Arial" panose="020B0604020202020204" pitchFamily="34" charset="0"/>
              </a:rPr>
              <a:t>Now-a-days, tutors have to face a lot of difficulties in search of a tuition. Also In tuition pages they need to pay fees for the membership that doesn’t give any guarantee that they will get a tuition. Whereas , Parents want private tutors to help their children with better skills to perform better in exam. On the other hand, the university students of today are part of a generation that not only has an intense workload but also has to deal with extremely high costs of both living and tuition fees. Many pay their own university fees by working and with firms requiring qualifications that many students don’t have, tutoring school children is one of the most sought after options for university students. Seeing this need, we thought that if we make this application a quick search shows you  thousands of  qualified teachers.  So Our aim is to build an application where Users who are searching for tuitions and those those who want tutor for their children will be provided. There will be available categories of tutors and tuitions</a:t>
            </a:r>
            <a:r>
              <a:rPr lang="en-US" dirty="0">
                <a:solidFill>
                  <a:schemeClr val="tx2"/>
                </a:solidFill>
                <a:latin typeface="Arial" panose="020B0604020202020204" pitchFamily="34" charset="0"/>
                <a:cs typeface="Arial" panose="020B0604020202020204" pitchFamily="34" charset="0"/>
              </a:rPr>
              <a:t>. U</a:t>
            </a:r>
            <a:r>
              <a:rPr lang="en-US" b="0" i="0" dirty="0">
                <a:solidFill>
                  <a:schemeClr val="tx2"/>
                </a:solidFill>
                <a:effectLst/>
                <a:latin typeface="Arial" panose="020B0604020202020204" pitchFamily="34" charset="0"/>
                <a:cs typeface="Arial" panose="020B0604020202020204" pitchFamily="34" charset="0"/>
              </a:rPr>
              <a:t>ser can choose any of categories and apply for it. In our project there will be available details of tuitions ,tutor and students. User can search for best quality tutor and tuition according to their location. To access it user have to create an account of their own and login before enrollment.</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172179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434" y="642594"/>
            <a:ext cx="10415452" cy="1255875"/>
          </a:xfrm>
        </p:spPr>
        <p:txBody>
          <a:bodyPr/>
          <a:lstStyle/>
          <a:p>
            <a:r>
              <a:rPr lang="en-US" dirty="0">
                <a:solidFill>
                  <a:schemeClr val="tx2"/>
                </a:solidFill>
              </a:rPr>
              <a:t>How tuition corner  works</a:t>
            </a:r>
          </a:p>
        </p:txBody>
      </p:sp>
      <p:sp>
        <p:nvSpPr>
          <p:cNvPr id="5" name="Text Placeholder 4"/>
          <p:cNvSpPr>
            <a:spLocks noGrp="1"/>
          </p:cNvSpPr>
          <p:nvPr>
            <p:ph type="body" idx="1"/>
          </p:nvPr>
        </p:nvSpPr>
        <p:spPr>
          <a:xfrm>
            <a:off x="742057" y="1759132"/>
            <a:ext cx="4674673" cy="661851"/>
          </a:xfrm>
        </p:spPr>
        <p:txBody>
          <a:bodyPr/>
          <a:lstStyle/>
          <a:p>
            <a:r>
              <a:rPr lang="en-US" dirty="0"/>
              <a:t>Online Tutoring</a:t>
            </a:r>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2056" y="2499360"/>
            <a:ext cx="4901097" cy="3456940"/>
          </a:xfrm>
        </p:spPr>
      </p:pic>
      <p:sp>
        <p:nvSpPr>
          <p:cNvPr id="6" name="Text Placeholder 5"/>
          <p:cNvSpPr>
            <a:spLocks noGrp="1"/>
          </p:cNvSpPr>
          <p:nvPr>
            <p:ph type="body" sz="quarter" idx="3"/>
          </p:nvPr>
        </p:nvSpPr>
        <p:spPr>
          <a:xfrm>
            <a:off x="6373368" y="1680754"/>
            <a:ext cx="4754880" cy="653143"/>
          </a:xfrm>
        </p:spPr>
        <p:txBody>
          <a:bodyPr/>
          <a:lstStyle/>
          <a:p>
            <a:r>
              <a:rPr lang="en-US" dirty="0"/>
              <a:t>Physical Tutoring</a:t>
            </a:r>
          </a:p>
        </p:txBody>
      </p:sp>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6297" y="2499360"/>
            <a:ext cx="4763589" cy="3456940"/>
          </a:xfrm>
        </p:spPr>
      </p:pic>
    </p:spTree>
    <p:extLst>
      <p:ext uri="{BB962C8B-B14F-4D97-AF65-F5344CB8AC3E}">
        <p14:creationId xmlns:p14="http://schemas.microsoft.com/office/powerpoint/2010/main" val="4129497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505097" y="642594"/>
            <a:ext cx="10842172" cy="1116537"/>
          </a:xfrm>
        </p:spPr>
        <p:txBody>
          <a:bodyPr>
            <a:normAutofit/>
          </a:bodyPr>
          <a:lstStyle/>
          <a:p>
            <a:r>
              <a:rPr lang="en-US" sz="4400" dirty="0">
                <a:solidFill>
                  <a:schemeClr val="tx2"/>
                </a:solidFill>
                <a:latin typeface="Rockwell" panose="02060603020205020403" pitchFamily="18" charset="0"/>
              </a:rPr>
              <a:t>PROJECT DETAILS</a:t>
            </a: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xmlns="" val="1"/>
              </a:ext>
            </a:extLst>
          </p:cNvPr>
          <p:cNvGraphicFramePr>
            <a:graphicFrameLocks noGrp="1"/>
          </p:cNvGraphicFramePr>
          <p:nvPr>
            <p:ph idx="1"/>
            <p:extLst>
              <p:ext uri="{D42A27DB-BD31-4B8C-83A1-F6EECF244321}">
                <p14:modId xmlns:p14="http://schemas.microsoft.com/office/powerpoint/2010/main" val="394256148"/>
              </p:ext>
            </p:extLst>
          </p:nvPr>
        </p:nvGraphicFramePr>
        <p:xfrm>
          <a:off x="438777" y="1680632"/>
          <a:ext cx="11314446" cy="4492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3417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9296400" y="607392"/>
            <a:ext cx="2430780" cy="1325911"/>
          </a:xfrm>
        </p:spPr>
        <p:txBody>
          <a:bodyPr>
            <a:normAutofit/>
          </a:bodyPr>
          <a:lstStyle/>
          <a:p>
            <a:r>
              <a:rPr lang="en-US" sz="4400" b="1" dirty="0">
                <a:solidFill>
                  <a:schemeClr val="accent1"/>
                </a:solidFill>
                <a:latin typeface="Microsoft Himalaya" panose="01010100010101010101" pitchFamily="2" charset="0"/>
                <a:ea typeface="Microsoft Himalaya" panose="01010100010101010101" pitchFamily="2" charset="0"/>
                <a:cs typeface="Microsoft Himalaya" panose="01010100010101010101" pitchFamily="2" charset="0"/>
              </a:rPr>
              <a:t>a</a:t>
            </a:r>
          </a:p>
        </p:txBody>
      </p:sp>
      <p:sp>
        <p:nvSpPr>
          <p:cNvPr id="8" name="Text Placeholder 7"/>
          <p:cNvSpPr>
            <a:spLocks noGrp="1"/>
          </p:cNvSpPr>
          <p:nvPr>
            <p:ph type="body" sz="half" idx="2"/>
          </p:nvPr>
        </p:nvSpPr>
        <p:spPr>
          <a:xfrm>
            <a:off x="9296400" y="1872343"/>
            <a:ext cx="2430780" cy="3918857"/>
          </a:xfrm>
        </p:spPr>
        <p:txBody>
          <a:bodyPr/>
          <a:lstStyle/>
          <a:p>
            <a:pPr marL="285750" indent="-285750">
              <a:buFont typeface="Wingdings" panose="05000000000000000000" pitchFamily="2" charset="2"/>
              <a:buChar char="q"/>
            </a:pPr>
            <a:r>
              <a:rPr lang="en-US" dirty="0"/>
              <a:t>Admin</a:t>
            </a:r>
          </a:p>
          <a:p>
            <a:pPr marL="285750" indent="-285750">
              <a:buFont typeface="Courier New" panose="02070309020205020404" pitchFamily="49" charset="0"/>
              <a:buChar char="o"/>
            </a:pPr>
            <a:r>
              <a:rPr lang="en-US" dirty="0"/>
              <a:t>Manage Categories</a:t>
            </a:r>
          </a:p>
          <a:p>
            <a:pPr marL="285750" indent="-285750">
              <a:buFont typeface="Courier New" panose="02070309020205020404" pitchFamily="49" charset="0"/>
              <a:buChar char="o"/>
            </a:pPr>
            <a:r>
              <a:rPr lang="en-US" dirty="0"/>
              <a:t>Crud student</a:t>
            </a:r>
          </a:p>
          <a:p>
            <a:pPr marL="285750" indent="-285750">
              <a:buFont typeface="Courier New" panose="02070309020205020404" pitchFamily="49" charset="0"/>
              <a:buChar char="o"/>
            </a:pPr>
            <a:r>
              <a:rPr lang="en-US" dirty="0"/>
              <a:t>Crud tutor</a:t>
            </a:r>
          </a:p>
          <a:p>
            <a:pPr marL="285750" indent="-285750">
              <a:buFont typeface="Courier New" panose="02070309020205020404" pitchFamily="49" charset="0"/>
              <a:buChar char="o"/>
            </a:pPr>
            <a:r>
              <a:rPr lang="en-US" dirty="0"/>
              <a:t>Manage Students</a:t>
            </a:r>
          </a:p>
          <a:p>
            <a:pPr marL="285750" indent="-285750">
              <a:buFont typeface="Courier New" panose="02070309020205020404" pitchFamily="49" charset="0"/>
              <a:buChar char="o"/>
            </a:pPr>
            <a:r>
              <a:rPr lang="en-US" dirty="0"/>
              <a:t>Manage Tutors</a:t>
            </a:r>
          </a:p>
          <a:p>
            <a:pPr marL="285750" indent="-285750">
              <a:buFont typeface="Courier New" panose="02070309020205020404" pitchFamily="49" charset="0"/>
              <a:buChar char="o"/>
            </a:pPr>
            <a:r>
              <a:rPr lang="en-US" dirty="0"/>
              <a:t>Manage Payment</a:t>
            </a:r>
          </a:p>
          <a:p>
            <a:pPr marL="285750" indent="-285750">
              <a:buFont typeface="Courier New" panose="02070309020205020404" pitchFamily="49" charset="0"/>
              <a:buChar char="o"/>
            </a:pPr>
            <a:r>
              <a:rPr lang="en-US" dirty="0"/>
              <a:t>View Rating and reviews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609599"/>
            <a:ext cx="7158445" cy="5556069"/>
          </a:xfrm>
        </p:spPr>
      </p:pic>
    </p:spTree>
    <p:extLst>
      <p:ext uri="{BB962C8B-B14F-4D97-AF65-F5344CB8AC3E}">
        <p14:creationId xmlns:p14="http://schemas.microsoft.com/office/powerpoint/2010/main" val="1348318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6400" y="942622"/>
            <a:ext cx="2430780" cy="1645920"/>
          </a:xfrm>
        </p:spPr>
        <p:txBody>
          <a:bodyPr/>
          <a:lstStyle/>
          <a:p>
            <a:pPr marL="285750" indent="-285750">
              <a:buFont typeface="Wingdings" panose="05000000000000000000" pitchFamily="2" charset="2"/>
              <a:buChar char="q"/>
            </a:pPr>
            <a:r>
              <a:rPr lang="en-US" sz="1400" dirty="0" smtClean="0"/>
              <a:t>Tutor</a:t>
            </a:r>
            <a:r>
              <a:rPr lang="en-US" dirty="0"/>
              <a:t/>
            </a:r>
            <a:br>
              <a:rPr lang="en-US" dirty="0"/>
            </a:br>
            <a:endParaRPr lang="en-US" dirty="0"/>
          </a:p>
        </p:txBody>
      </p:sp>
      <p:sp>
        <p:nvSpPr>
          <p:cNvPr id="4" name="Text Placeholder 3"/>
          <p:cNvSpPr>
            <a:spLocks noGrp="1"/>
          </p:cNvSpPr>
          <p:nvPr>
            <p:ph type="body" sz="half" idx="2"/>
          </p:nvPr>
        </p:nvSpPr>
        <p:spPr/>
        <p:txBody>
          <a:bodyPr/>
          <a:lstStyle/>
          <a:p>
            <a:pPr marL="285750" indent="-285750">
              <a:buFont typeface="Courier New" panose="02070309020205020404" pitchFamily="49" charset="0"/>
              <a:buChar char="o"/>
            </a:pPr>
            <a:r>
              <a:rPr lang="en-US" dirty="0" smtClean="0"/>
              <a:t>Do Registration</a:t>
            </a:r>
            <a:endParaRPr lang="en-US" dirty="0"/>
          </a:p>
          <a:p>
            <a:pPr marL="285750" indent="-285750">
              <a:buFont typeface="Courier New" panose="02070309020205020404" pitchFamily="49" charset="0"/>
              <a:buChar char="o"/>
            </a:pPr>
            <a:r>
              <a:rPr lang="en-US" dirty="0" smtClean="0"/>
              <a:t>Login</a:t>
            </a:r>
            <a:endParaRPr lang="en-US" dirty="0"/>
          </a:p>
          <a:p>
            <a:pPr marL="285750" indent="-285750">
              <a:buFont typeface="Courier New" panose="02070309020205020404" pitchFamily="49" charset="0"/>
              <a:buChar char="o"/>
            </a:pPr>
            <a:r>
              <a:rPr lang="en-US" dirty="0"/>
              <a:t>Edit profile</a:t>
            </a:r>
          </a:p>
          <a:p>
            <a:pPr marL="285750" indent="-285750">
              <a:buFont typeface="Courier New" panose="02070309020205020404" pitchFamily="49" charset="0"/>
              <a:buChar char="o"/>
            </a:pPr>
            <a:r>
              <a:rPr lang="en-US" dirty="0" smtClean="0"/>
              <a:t>Search students</a:t>
            </a:r>
            <a:endParaRPr lang="en-US" dirty="0"/>
          </a:p>
          <a:p>
            <a:pPr marL="285750" indent="-285750">
              <a:buFont typeface="Courier New" panose="02070309020205020404" pitchFamily="49" charset="0"/>
              <a:buChar char="o"/>
            </a:pPr>
            <a:r>
              <a:rPr lang="en-US" dirty="0" smtClean="0"/>
              <a:t>Update profile</a:t>
            </a:r>
            <a:endParaRPr lang="en-US" dirty="0"/>
          </a:p>
          <a:p>
            <a:pPr marL="285750" indent="-285750">
              <a:buFont typeface="Courier New" panose="02070309020205020404" pitchFamily="49" charset="0"/>
              <a:buChar char="o"/>
            </a:pPr>
            <a:r>
              <a:rPr lang="en-US" dirty="0" smtClean="0"/>
              <a:t>Make Tuition Advertisement</a:t>
            </a:r>
          </a:p>
          <a:p>
            <a:pPr marL="285750" indent="-285750">
              <a:buFont typeface="Courier New" panose="02070309020205020404" pitchFamily="49" charset="0"/>
              <a:buChar char="o"/>
            </a:pPr>
            <a:r>
              <a:rPr lang="en-US" dirty="0" smtClean="0"/>
              <a:t>Apply and became a premium tutor</a:t>
            </a:r>
          </a:p>
          <a:p>
            <a:pPr marL="285750" indent="-285750">
              <a:buFont typeface="Courier New" panose="02070309020205020404" pitchFamily="49" charset="0"/>
              <a:buChar char="o"/>
            </a:pPr>
            <a:r>
              <a:rPr lang="en-US" dirty="0" smtClean="0"/>
              <a:t>Logout</a:t>
            </a: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8055" y="609600"/>
            <a:ext cx="6647889" cy="5334000"/>
          </a:xfrm>
        </p:spPr>
      </p:pic>
    </p:spTree>
    <p:extLst>
      <p:ext uri="{BB962C8B-B14F-4D97-AF65-F5344CB8AC3E}">
        <p14:creationId xmlns:p14="http://schemas.microsoft.com/office/powerpoint/2010/main" val="647609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E7866CFD-F94E-4AE5-ACEA-86FEC0F48A10}">
  <ds:schemaRefs>
    <ds:schemaRef ds:uri="http://schemas.microsoft.com/office/infopath/2007/PartnerControls"/>
    <ds:schemaRef ds:uri="http://schemas.microsoft.com/office/2006/documentManagement/types"/>
    <ds:schemaRef ds:uri="http://www.w3.org/XML/1998/namespace"/>
    <ds:schemaRef ds:uri="http://purl.org/dc/terms/"/>
    <ds:schemaRef ds:uri="http://purl.org/dc/elements/1.1/"/>
    <ds:schemaRef ds:uri="http://schemas.microsoft.com/office/2006/metadata/properties"/>
    <ds:schemaRef ds:uri="71af3243-3dd4-4a8d-8c0d-dd76da1f02a5"/>
    <ds:schemaRef ds:uri="16c05727-aa75-4e4a-9b5f-8a80a1165891"/>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Savon</Template>
  <TotalTime>379</TotalTime>
  <Words>553</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Algerian</vt:lpstr>
      <vt:lpstr>Arial</vt:lpstr>
      <vt:lpstr>Calibri</vt:lpstr>
      <vt:lpstr>Century Gothic</vt:lpstr>
      <vt:lpstr>Courier New</vt:lpstr>
      <vt:lpstr>Garamond</vt:lpstr>
      <vt:lpstr>Microsoft Himalaya</vt:lpstr>
      <vt:lpstr>Raleway Medium</vt:lpstr>
      <vt:lpstr>Rockwell</vt:lpstr>
      <vt:lpstr>Tahoma</vt:lpstr>
      <vt:lpstr>Tw Cen MT</vt:lpstr>
      <vt:lpstr>Wingdings</vt:lpstr>
      <vt:lpstr>Savon</vt:lpstr>
      <vt:lpstr>Welcome</vt:lpstr>
      <vt:lpstr>Why this project</vt:lpstr>
      <vt:lpstr>TUTION  CORNER                      </vt:lpstr>
      <vt:lpstr>Member Details </vt:lpstr>
      <vt:lpstr>PROJECT OBJECTIVE</vt:lpstr>
      <vt:lpstr>How tuition corner  works</vt:lpstr>
      <vt:lpstr>PROJECT DETAILS</vt:lpstr>
      <vt:lpstr>a</vt:lpstr>
      <vt:lpstr>Tutor </vt:lpstr>
      <vt:lpstr>Student  </vt:lpstr>
      <vt:lpstr>Guardian</vt:lpstr>
      <vt:lpstr>DESCRIPTION – Use Case Diagram</vt:lpstr>
      <vt:lpstr>CONTRIBUTION</vt:lpstr>
      <vt:lpstr>CONTRIBUTION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&lt;TUTION  CORNER&gt;                     -Where u can find the best tutor</dc:title>
  <dc:creator>Tajvir Ahmed</dc:creator>
  <cp:lastModifiedBy>Fastech Computer</cp:lastModifiedBy>
  <cp:revision>34</cp:revision>
  <dcterms:created xsi:type="dcterms:W3CDTF">2021-03-28T18:52:19Z</dcterms:created>
  <dcterms:modified xsi:type="dcterms:W3CDTF">2021-05-02T10:54:54Z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