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/>
    <p:restoredTop sz="95439"/>
  </p:normalViewPr>
  <p:slideViewPr>
    <p:cSldViewPr snapToGrid="0" snapToObjects="1">
      <p:cViewPr varScale="1">
        <p:scale>
          <a:sx n="149" d="100"/>
          <a:sy n="149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shesh1412/celebrity-face-image-dataset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4F3-45DA-304D-A2F7-383A66B9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731" y="1964267"/>
            <a:ext cx="7267394" cy="2421464"/>
          </a:xfrm>
        </p:spPr>
        <p:txBody>
          <a:bodyPr/>
          <a:lstStyle/>
          <a:p>
            <a:r>
              <a:rPr lang="en-US" dirty="0"/>
              <a:t>Celebrity faces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5C92-6740-4342-8749-88B70BA53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2731" y="4385732"/>
            <a:ext cx="7267394" cy="1405467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Tajwar</a:t>
            </a:r>
            <a:r>
              <a:rPr lang="en-US" dirty="0"/>
              <a:t> </a:t>
            </a:r>
            <a:r>
              <a:rPr lang="en-US" dirty="0" err="1"/>
              <a:t>Fahmid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D1613-44C5-BC46-998E-70D053E2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566126" cy="1896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47A9-6594-1C44-AC7E-F0E7242B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27" y="1896533"/>
            <a:ext cx="2116873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0B173-DF03-AA4F-B195-AF17D2F9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5233"/>
            <a:ext cx="2196269" cy="2661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45FDF-ED78-2441-ACC1-2161E4E5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279" y="0"/>
            <a:ext cx="2669721" cy="2661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C6EE7-5BDC-604C-8D27-D15F28C22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438" y="5169807"/>
            <a:ext cx="2010562" cy="1688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69538F-6167-1043-AEC5-D5D5FF43E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379" y="7086"/>
            <a:ext cx="3009900" cy="2654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F3677F-1BD7-2F4B-BF27-0BA1065BD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4039" y="5162721"/>
            <a:ext cx="2027464" cy="16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9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6E23-59D7-0F43-B9B6-0C682BE9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84DAED-5DAC-DE46-8E61-A410A2256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67" y="2065867"/>
            <a:ext cx="9042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8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5B3-8195-8C42-B2D2-33120D97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B43D-A637-B94C-8176-FBCA58C4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90064"/>
            <a:ext cx="8455026" cy="2645229"/>
          </a:xfrm>
        </p:spPr>
        <p:txBody>
          <a:bodyPr/>
          <a:lstStyle/>
          <a:p>
            <a:r>
              <a:rPr lang="en-US" dirty="0"/>
              <a:t>Used VGG16 as a base model.</a:t>
            </a:r>
          </a:p>
          <a:p>
            <a:r>
              <a:rPr lang="en-US" dirty="0"/>
              <a:t>Got a much better accuracy than any previous model. (0.54 to 0.67)</a:t>
            </a:r>
          </a:p>
          <a:p>
            <a:r>
              <a:rPr lang="en-US" dirty="0"/>
              <a:t>Graphs became much more stable.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E0CA8-A687-C04D-9B4D-4378C0FF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111500"/>
            <a:ext cx="75438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C46C-A843-C248-9F9B-AC4C010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469B-C455-3D46-88D2-198FE68BD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three models, the final transfer learning model with the VGG16 base and the specific augmentations was the most accurate (0.667 accuracy)</a:t>
            </a:r>
          </a:p>
          <a:p>
            <a:r>
              <a:rPr lang="en-US" dirty="0"/>
              <a:t>The model could make accurate predictions from new random images which the first model could not do.</a:t>
            </a:r>
          </a:p>
          <a:p>
            <a:r>
              <a:rPr lang="en-US" dirty="0"/>
              <a:t>However, the model could be further improved.</a:t>
            </a:r>
          </a:p>
          <a:p>
            <a:r>
              <a:rPr lang="en-US" dirty="0"/>
              <a:t>Another transfer learning model could have been tried (ResNet50) to compare the results.</a:t>
            </a:r>
          </a:p>
          <a:p>
            <a:r>
              <a:rPr lang="en-US" dirty="0"/>
              <a:t>Model is working but can be </a:t>
            </a:r>
            <a:r>
              <a:rPr lang="en-US"/>
              <a:t>further improved.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0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0B87-C530-004F-A85C-1CA70D6E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173E-0F73-C841-A6D8-ADD5C3A3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Dataset with folders of images of celebrities.</a:t>
            </a:r>
          </a:p>
          <a:p>
            <a:pPr>
              <a:buFontTx/>
              <a:buChar char="-"/>
            </a:pPr>
            <a:r>
              <a:rPr lang="en-US" dirty="0"/>
              <a:t>Size of the dataset: 55 MB</a:t>
            </a:r>
          </a:p>
          <a:p>
            <a:pPr>
              <a:buFontTx/>
              <a:buChar char="-"/>
            </a:pPr>
            <a:r>
              <a:rPr lang="en-US" dirty="0"/>
              <a:t>17 different folders = 17 different classes</a:t>
            </a:r>
          </a:p>
          <a:p>
            <a:pPr>
              <a:buFontTx/>
              <a:buChar char="-"/>
            </a:pPr>
            <a:r>
              <a:rPr lang="en-US" dirty="0"/>
              <a:t>100 images per folder of each celebrity.</a:t>
            </a:r>
          </a:p>
          <a:p>
            <a:pPr>
              <a:buFontTx/>
              <a:buChar char="-"/>
            </a:pPr>
            <a:r>
              <a:rPr lang="en-US" dirty="0"/>
              <a:t>Kaggle link to the dataset: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www.kaggle.com</a:t>
            </a:r>
            <a:r>
              <a:rPr lang="en-US" dirty="0">
                <a:hlinkClick r:id="rId2"/>
              </a:rPr>
              <a:t>/datasets/vishesh1412/celebrity-face-image-dataset/data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D7A8-1567-DF41-9703-F5887970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B875-2600-B34B-89CC-1109C023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the data provided in the dataset to train a CNN model.</a:t>
            </a:r>
          </a:p>
          <a:p>
            <a:r>
              <a:rPr lang="en-US" dirty="0"/>
              <a:t> Use that model to analyze new pictures of the celebrities.</a:t>
            </a:r>
          </a:p>
          <a:p>
            <a:r>
              <a:rPr lang="en-US" dirty="0"/>
              <a:t>Classify the images into one of the 17 different classes.</a:t>
            </a:r>
          </a:p>
        </p:txBody>
      </p:sp>
    </p:spTree>
    <p:extLst>
      <p:ext uri="{BB962C8B-B14F-4D97-AF65-F5344CB8AC3E}">
        <p14:creationId xmlns:p14="http://schemas.microsoft.com/office/powerpoint/2010/main" val="93434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79B-A115-7E49-9CCD-F29899F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loading and initial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BEFA-4159-AC46-A445-09030FC7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Mounted google drive onto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Created a folder path and inspected the names of the folders.</a:t>
            </a:r>
          </a:p>
          <a:p>
            <a:r>
              <a:rPr lang="en-US" dirty="0"/>
              <a:t>Separated the files in the folders into two different sets: a training set and a validation set.</a:t>
            </a:r>
          </a:p>
          <a:p>
            <a:r>
              <a:rPr lang="en-US" dirty="0"/>
              <a:t>80 images per celeb in the training set and 20 in the 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103134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1BB9-1D89-8B4B-A0F7-848B6003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355933"/>
          </a:xfrm>
        </p:spPr>
        <p:txBody>
          <a:bodyPr/>
          <a:lstStyle/>
          <a:p>
            <a:r>
              <a:rPr lang="en-US" dirty="0"/>
              <a:t>17 different classes and the contents of the training folder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7391BF-CE8B-954F-8784-2E0D735D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65867"/>
            <a:ext cx="4057115" cy="3649662"/>
          </a:xfrm>
        </p:spPr>
      </p:pic>
    </p:spTree>
    <p:extLst>
      <p:ext uri="{BB962C8B-B14F-4D97-AF65-F5344CB8AC3E}">
        <p14:creationId xmlns:p14="http://schemas.microsoft.com/office/powerpoint/2010/main" val="6044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BA7C-49A5-BB40-9A74-C83A790F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3687-FB98-B744-AA14-9E474B58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0668"/>
            <a:ext cx="10131425" cy="3649133"/>
          </a:xfrm>
        </p:spPr>
        <p:txBody>
          <a:bodyPr/>
          <a:lstStyle/>
          <a:p>
            <a:r>
              <a:rPr lang="en-US" dirty="0"/>
              <a:t>Imported the following libraries: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FAF9A-1225-794D-8EA8-CBD78A4B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344334"/>
            <a:ext cx="1115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AA5E-59A0-0342-804C-163D43D9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E655C2-A7FF-8A47-B1A4-A75F11C8F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700" y="2219878"/>
            <a:ext cx="3657600" cy="288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698A9-CC9A-DD41-922F-12BF1B9B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34" y="2219878"/>
            <a:ext cx="3517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E91B-03D2-FF47-8D06-FA497B52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first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06BE-F730-3B40-B9F9-771ECEF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Kept classifying all new images of celebrities into the Scarlett Johansson class.</a:t>
            </a:r>
          </a:p>
          <a:p>
            <a:r>
              <a:rPr lang="en-US" dirty="0"/>
              <a:t>Problem of overfitting.</a:t>
            </a:r>
          </a:p>
          <a:p>
            <a:r>
              <a:rPr lang="en-US" dirty="0"/>
              <a:t>Accuracy graphs for training and validation were scattered and did not make any sense.</a:t>
            </a:r>
          </a:p>
        </p:txBody>
      </p:sp>
    </p:spTree>
    <p:extLst>
      <p:ext uri="{BB962C8B-B14F-4D97-AF65-F5344CB8AC3E}">
        <p14:creationId xmlns:p14="http://schemas.microsoft.com/office/powerpoint/2010/main" val="172996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233-41D3-3A44-969F-85E5D662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308A-D92E-1F42-928B-07A81116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-      Lower epochs (100 to 50) to counter overfitting problem.</a:t>
            </a:r>
          </a:p>
          <a:p>
            <a:pPr lvl="2">
              <a:buFontTx/>
              <a:buChar char="-"/>
            </a:pPr>
            <a:r>
              <a:rPr lang="en-US" dirty="0"/>
              <a:t>Adjusted the image data generator for training data with specific augmentations for portraits.</a:t>
            </a:r>
          </a:p>
          <a:p>
            <a:pPr lvl="2">
              <a:buFontTx/>
              <a:buChar char="-"/>
            </a:pPr>
            <a:r>
              <a:rPr lang="en-US" dirty="0"/>
              <a:t>Adjusted the learning rate.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6311</TotalTime>
  <Words>365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Celebrity faces dataset</vt:lpstr>
      <vt:lpstr>About the Dataset:</vt:lpstr>
      <vt:lpstr>Our goal</vt:lpstr>
      <vt:lpstr>Dataset loading and initial look</vt:lpstr>
      <vt:lpstr>17 different classes and the contents of the training folder</vt:lpstr>
      <vt:lpstr>training THE MODEL</vt:lpstr>
      <vt:lpstr>1st model results</vt:lpstr>
      <vt:lpstr>Problems with first model</vt:lpstr>
      <vt:lpstr>Modifications to the model</vt:lpstr>
      <vt:lpstr>2nd MODEL RESULTS</vt:lpstr>
      <vt:lpstr>Transfer learning model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Fahmid, Tajwar</dc:creator>
  <cp:lastModifiedBy>Fahmid, Tajwar</cp:lastModifiedBy>
  <cp:revision>20</cp:revision>
  <dcterms:created xsi:type="dcterms:W3CDTF">2024-05-04T22:13:35Z</dcterms:created>
  <dcterms:modified xsi:type="dcterms:W3CDTF">2024-05-11T00:08:31Z</dcterms:modified>
</cp:coreProperties>
</file>