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6" r:id="rId6"/>
    <p:sldId id="260" r:id="rId7"/>
    <p:sldId id="268" r:id="rId8"/>
    <p:sldId id="262" r:id="rId9"/>
    <p:sldId id="267" r:id="rId10"/>
    <p:sldId id="263" r:id="rId11"/>
    <p:sldId id="261" r:id="rId12"/>
    <p:sldId id="264" r:id="rId13"/>
    <p:sldId id="265" r:id="rId1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8B0A"/>
    <a:srgbClr val="FFC000"/>
    <a:srgbClr val="059DFB"/>
    <a:srgbClr val="F76B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7DE93F-2EDA-E87F-A1AE-26AFCBC918E9}" v="4" dt="2025-09-19T01:25:04.106"/>
    <p1510:client id="{18A3A496-010A-D119-6C76-571E53910C86}" v="336" dt="2025-09-19T05:31:19.894"/>
    <p1510:client id="{DCFB66F9-4266-4813-9422-B4C94CC152C2}" v="210" dt="2025-09-17T13:53:21.8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162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ゲスト ユーザー" providerId="Windows Live" clId="Web-{18A3A496-010A-D119-6C76-571E53910C86}"/>
    <pc:docChg chg="addSld delSld modSld sldOrd">
      <pc:chgData name="ゲスト ユーザー" userId="" providerId="Windows Live" clId="Web-{18A3A496-010A-D119-6C76-571E53910C86}" dt="2025-09-19T05:31:19.894" v="247" actId="1076"/>
      <pc:docMkLst>
        <pc:docMk/>
      </pc:docMkLst>
      <pc:sldChg chg="addSp delSp modSp">
        <pc:chgData name="ゲスト ユーザー" userId="" providerId="Windows Live" clId="Web-{18A3A496-010A-D119-6C76-571E53910C86}" dt="2025-09-19T05:28:02.804" v="194" actId="1076"/>
        <pc:sldMkLst>
          <pc:docMk/>
          <pc:sldMk cId="1679523147" sldId="256"/>
        </pc:sldMkLst>
        <pc:spChg chg="add del mod">
          <ac:chgData name="ゲスト ユーザー" userId="" providerId="Windows Live" clId="Web-{18A3A496-010A-D119-6C76-571E53910C86}" dt="2025-09-19T05:27:57.897" v="193" actId="1076"/>
          <ac:spMkLst>
            <pc:docMk/>
            <pc:sldMk cId="1679523147" sldId="256"/>
            <ac:spMk id="6" creationId="{DEFA6DBE-C68E-B5CD-EBBF-B126A3887644}"/>
          </ac:spMkLst>
        </pc:spChg>
        <pc:picChg chg="add del mod">
          <ac:chgData name="ゲスト ユーザー" userId="" providerId="Windows Live" clId="Web-{18A3A496-010A-D119-6C76-571E53910C86}" dt="2025-09-19T05:23:35.582" v="186"/>
          <ac:picMkLst>
            <pc:docMk/>
            <pc:sldMk cId="1679523147" sldId="256"/>
            <ac:picMk id="3" creationId="{273AC571-2248-3FAB-2751-53B9F14213D3}"/>
          </ac:picMkLst>
        </pc:picChg>
        <pc:picChg chg="add mod">
          <ac:chgData name="ゲスト ユーザー" userId="" providerId="Windows Live" clId="Web-{18A3A496-010A-D119-6C76-571E53910C86}" dt="2025-09-19T05:28:02.804" v="194" actId="1076"/>
          <ac:picMkLst>
            <pc:docMk/>
            <pc:sldMk cId="1679523147" sldId="256"/>
            <ac:picMk id="8" creationId="{7923DBF5-4D8C-6473-7ADD-0FA6D2E4DD94}"/>
          </ac:picMkLst>
        </pc:picChg>
      </pc:sldChg>
      <pc:sldChg chg="addSp delSp modSp">
        <pc:chgData name="ゲスト ユーザー" userId="" providerId="Windows Live" clId="Web-{18A3A496-010A-D119-6C76-571E53910C86}" dt="2025-09-19T05:28:44.323" v="199" actId="1076"/>
        <pc:sldMkLst>
          <pc:docMk/>
          <pc:sldMk cId="1838090150" sldId="259"/>
        </pc:sldMkLst>
        <pc:spChg chg="mod">
          <ac:chgData name="ゲスト ユーザー" userId="" providerId="Windows Live" clId="Web-{18A3A496-010A-D119-6C76-571E53910C86}" dt="2025-09-19T05:28:36.931" v="197" actId="1076"/>
          <ac:spMkLst>
            <pc:docMk/>
            <pc:sldMk cId="1838090150" sldId="259"/>
            <ac:spMk id="6" creationId="{938260AC-FDEB-3819-E6A2-6980C1780059}"/>
          </ac:spMkLst>
        </pc:spChg>
        <pc:picChg chg="add mod">
          <ac:chgData name="ゲスト ユーザー" userId="" providerId="Windows Live" clId="Web-{18A3A496-010A-D119-6C76-571E53910C86}" dt="2025-09-19T05:28:44.323" v="199" actId="1076"/>
          <ac:picMkLst>
            <pc:docMk/>
            <pc:sldMk cId="1838090150" sldId="259"/>
            <ac:picMk id="4" creationId="{33134F7F-B0AB-326D-CBE6-E0D8BB792F82}"/>
          </ac:picMkLst>
        </pc:picChg>
      </pc:sldChg>
      <pc:sldChg chg="ord">
        <pc:chgData name="ゲスト ユーザー" userId="" providerId="Windows Live" clId="Web-{18A3A496-010A-D119-6C76-571E53910C86}" dt="2025-09-19T05:28:15.773" v="195"/>
        <pc:sldMkLst>
          <pc:docMk/>
          <pc:sldMk cId="371821569" sldId="261"/>
        </pc:sldMkLst>
      </pc:sldChg>
      <pc:sldChg chg="addSp delSp modSp">
        <pc:chgData name="ゲスト ユーザー" userId="" providerId="Windows Live" clId="Web-{18A3A496-010A-D119-6C76-571E53910C86}" dt="2025-09-17T11:58:59.334" v="129" actId="1076"/>
        <pc:sldMkLst>
          <pc:docMk/>
          <pc:sldMk cId="3350259774" sldId="263"/>
        </pc:sldMkLst>
        <pc:spChg chg="add mod">
          <ac:chgData name="ゲスト ユーザー" userId="" providerId="Windows Live" clId="Web-{18A3A496-010A-D119-6C76-571E53910C86}" dt="2025-09-17T11:58:59.334" v="129" actId="1076"/>
          <ac:spMkLst>
            <pc:docMk/>
            <pc:sldMk cId="3350259774" sldId="263"/>
            <ac:spMk id="6" creationId="{23449DFA-BAC9-C877-0224-DD6AC1006681}"/>
          </ac:spMkLst>
        </pc:spChg>
      </pc:sldChg>
      <pc:sldChg chg="addSp delSp modSp new">
        <pc:chgData name="ゲスト ユーザー" userId="" providerId="Windows Live" clId="Web-{18A3A496-010A-D119-6C76-571E53910C86}" dt="2025-09-17T11:53:33.500" v="48" actId="1076"/>
        <pc:sldMkLst>
          <pc:docMk/>
          <pc:sldMk cId="1275883622" sldId="267"/>
        </pc:sldMkLst>
        <pc:spChg chg="add mod">
          <ac:chgData name="ゲスト ユーザー" userId="" providerId="Windows Live" clId="Web-{18A3A496-010A-D119-6C76-571E53910C86}" dt="2025-09-17T11:48:33.643" v="7" actId="1076"/>
          <ac:spMkLst>
            <pc:docMk/>
            <pc:sldMk cId="1275883622" sldId="267"/>
            <ac:spMk id="5" creationId="{0D4EC438-4B1B-003B-D9B4-22EDB37A2B6A}"/>
          </ac:spMkLst>
        </pc:spChg>
        <pc:spChg chg="add mod">
          <ac:chgData name="ゲスト ユーザー" userId="" providerId="Windows Live" clId="Web-{18A3A496-010A-D119-6C76-571E53910C86}" dt="2025-09-17T11:53:33.500" v="48" actId="1076"/>
          <ac:spMkLst>
            <pc:docMk/>
            <pc:sldMk cId="1275883622" sldId="267"/>
            <ac:spMk id="7" creationId="{26F00D3D-0311-658C-E44D-A28BFCDDB402}"/>
          </ac:spMkLst>
        </pc:spChg>
      </pc:sldChg>
      <pc:sldChg chg="addSp delSp modSp add ord replId">
        <pc:chgData name="ゲスト ユーザー" userId="" providerId="Windows Live" clId="Web-{18A3A496-010A-D119-6C76-571E53910C86}" dt="2025-09-19T05:31:19.894" v="247" actId="1076"/>
        <pc:sldMkLst>
          <pc:docMk/>
          <pc:sldMk cId="1262297006" sldId="268"/>
        </pc:sldMkLst>
        <pc:spChg chg="add mod">
          <ac:chgData name="ゲスト ユーザー" userId="" providerId="Windows Live" clId="Web-{18A3A496-010A-D119-6C76-571E53910C86}" dt="2025-09-19T05:31:19.894" v="247" actId="1076"/>
          <ac:spMkLst>
            <pc:docMk/>
            <pc:sldMk cId="1262297006" sldId="268"/>
            <ac:spMk id="2" creationId="{14D96358-026B-0435-965C-A8D4434F55DE}"/>
          </ac:spMkLst>
        </pc:spChg>
        <pc:spChg chg="del mod">
          <ac:chgData name="ゲスト ユーザー" userId="" providerId="Windows Live" clId="Web-{18A3A496-010A-D119-6C76-571E53910C86}" dt="2025-09-19T05:29:44.280" v="210"/>
          <ac:spMkLst>
            <pc:docMk/>
            <pc:sldMk cId="1262297006" sldId="268"/>
            <ac:spMk id="4" creationId="{6C756C90-5CC9-F0C0-E8DA-F1B49CA7C044}"/>
          </ac:spMkLst>
        </pc:spChg>
        <pc:spChg chg="del">
          <ac:chgData name="ゲスト ユーザー" userId="" providerId="Windows Live" clId="Web-{18A3A496-010A-D119-6C76-571E53910C86}" dt="2025-09-19T05:29:36.623" v="206"/>
          <ac:spMkLst>
            <pc:docMk/>
            <pc:sldMk cId="1262297006" sldId="268"/>
            <ac:spMk id="5" creationId="{AEFF35F0-E8D4-05C3-93FB-F03596AAA7A9}"/>
          </ac:spMkLst>
        </pc:spChg>
        <pc:spChg chg="mod">
          <ac:chgData name="ゲスト ユーザー" userId="" providerId="Windows Live" clId="Web-{18A3A496-010A-D119-6C76-571E53910C86}" dt="2025-09-19T05:30:36.392" v="237" actId="1076"/>
          <ac:spMkLst>
            <pc:docMk/>
            <pc:sldMk cId="1262297006" sldId="268"/>
            <ac:spMk id="6" creationId="{8D6DA0E0-583A-B4DF-5B16-AEAE164EEE40}"/>
          </ac:spMkLst>
        </pc:spChg>
        <pc:spChg chg="del mod">
          <ac:chgData name="ゲスト ユーザー" userId="" providerId="Windows Live" clId="Web-{18A3A496-010A-D119-6C76-571E53910C86}" dt="2025-09-19T05:29:53.343" v="212"/>
          <ac:spMkLst>
            <pc:docMk/>
            <pc:sldMk cId="1262297006" sldId="268"/>
            <ac:spMk id="11" creationId="{0F967F46-EAED-97FB-629B-D322D9A2B3F5}"/>
          </ac:spMkLst>
        </pc:spChg>
        <pc:spChg chg="del">
          <ac:chgData name="ゲスト ユーザー" userId="" providerId="Windows Live" clId="Web-{18A3A496-010A-D119-6C76-571E53910C86}" dt="2025-09-19T05:29:58.921" v="213"/>
          <ac:spMkLst>
            <pc:docMk/>
            <pc:sldMk cId="1262297006" sldId="268"/>
            <ac:spMk id="16" creationId="{EECEDE49-FA99-706E-AB35-DBBFF590141B}"/>
          </ac:spMkLst>
        </pc:spChg>
        <pc:picChg chg="add">
          <ac:chgData name="ゲスト ユーザー" userId="" providerId="Windows Live" clId="Web-{18A3A496-010A-D119-6C76-571E53910C86}" dt="2025-09-19T05:31:15.878" v="246"/>
          <ac:picMkLst>
            <pc:docMk/>
            <pc:sldMk cId="1262297006" sldId="268"/>
            <ac:picMk id="7" creationId="{636C01B0-69D9-31BF-3322-C3C801510FC2}"/>
          </ac:picMkLst>
        </pc:picChg>
      </pc:sldChg>
      <pc:sldChg chg="delSp new del ord">
        <pc:chgData name="ゲスト ユーザー" userId="" providerId="Windows Live" clId="Web-{18A3A496-010A-D119-6C76-571E53910C86}" dt="2025-09-19T05:29:27.341" v="203"/>
        <pc:sldMkLst>
          <pc:docMk/>
          <pc:sldMk cId="1941221728" sldId="268"/>
        </pc:sldMkLst>
        <pc:spChg chg="del">
          <ac:chgData name="ゲスト ユーザー" userId="" providerId="Windows Live" clId="Web-{18A3A496-010A-D119-6C76-571E53910C86}" dt="2025-09-19T05:29:22.450" v="202"/>
          <ac:spMkLst>
            <pc:docMk/>
            <pc:sldMk cId="1941221728" sldId="268"/>
            <ac:spMk id="2" creationId="{4DF36A80-D7C7-FBF7-DD3B-D05819839DC4}"/>
          </ac:spMkLst>
        </pc:spChg>
      </pc:sldChg>
    </pc:docChg>
  </pc:docChgLst>
  <pc:docChgLst>
    <pc:chgData name="咲良 城﨑" userId="2978246415e9743d" providerId="LiveId" clId="{FD4822B2-D91D-4BAE-8796-2C0AF37C7DD3}"/>
    <pc:docChg chg="undo redo custSel addSld delSld modSld sldOrd modMainMaster">
      <pc:chgData name="咲良 城﨑" userId="2978246415e9743d" providerId="LiveId" clId="{FD4822B2-D91D-4BAE-8796-2C0AF37C7DD3}" dt="2025-09-19T05:56:32.047" v="2598" actId="1076"/>
      <pc:docMkLst>
        <pc:docMk/>
      </pc:docMkLst>
      <pc:sldChg chg="addSp delSp modSp new mod setBg modClrScheme chgLayout">
        <pc:chgData name="咲良 城﨑" userId="2978246415e9743d" providerId="LiveId" clId="{FD4822B2-D91D-4BAE-8796-2C0AF37C7DD3}" dt="2025-09-16T12:45:27.661" v="2518" actId="20577"/>
        <pc:sldMkLst>
          <pc:docMk/>
          <pc:sldMk cId="1679523147" sldId="256"/>
        </pc:sldMkLst>
        <pc:spChg chg="add mod">
          <ac:chgData name="咲良 城﨑" userId="2978246415e9743d" providerId="LiveId" clId="{FD4822B2-D91D-4BAE-8796-2C0AF37C7DD3}" dt="2025-09-16T10:55:13.601" v="2284" actId="1076"/>
          <ac:spMkLst>
            <pc:docMk/>
            <pc:sldMk cId="1679523147" sldId="256"/>
            <ac:spMk id="2" creationId="{A34CDB66-6DED-ED43-FA0B-D0492CD2A146}"/>
          </ac:spMkLst>
        </pc:spChg>
        <pc:spChg chg="add mod">
          <ac:chgData name="咲良 城﨑" userId="2978246415e9743d" providerId="LiveId" clId="{FD4822B2-D91D-4BAE-8796-2C0AF37C7DD3}" dt="2025-09-16T12:45:27.661" v="2518" actId="20577"/>
          <ac:spMkLst>
            <pc:docMk/>
            <pc:sldMk cId="1679523147" sldId="256"/>
            <ac:spMk id="4" creationId="{DF8A897B-4074-8DEE-9C4F-69F256645F4E}"/>
          </ac:spMkLst>
        </pc:spChg>
        <pc:spChg chg="add mod">
          <ac:chgData name="咲良 城﨑" userId="2978246415e9743d" providerId="LiveId" clId="{FD4822B2-D91D-4BAE-8796-2C0AF37C7DD3}" dt="2025-09-16T06:57:56.119" v="1781" actId="1038"/>
          <ac:spMkLst>
            <pc:docMk/>
            <pc:sldMk cId="1679523147" sldId="256"/>
            <ac:spMk id="5" creationId="{301C42F5-155A-9C38-ADF8-2D382A9DF1EE}"/>
          </ac:spMkLst>
        </pc:spChg>
        <pc:spChg chg="add mod">
          <ac:chgData name="咲良 城﨑" userId="2978246415e9743d" providerId="LiveId" clId="{FD4822B2-D91D-4BAE-8796-2C0AF37C7DD3}" dt="2025-09-16T06:22:19.629" v="1518" actId="1076"/>
          <ac:spMkLst>
            <pc:docMk/>
            <pc:sldMk cId="1679523147" sldId="256"/>
            <ac:spMk id="6" creationId="{DEFA6DBE-C68E-B5CD-EBBF-B126A3887644}"/>
          </ac:spMkLst>
        </pc:spChg>
        <pc:spChg chg="add mod ord">
          <ac:chgData name="咲良 城﨑" userId="2978246415e9743d" providerId="LiveId" clId="{FD4822B2-D91D-4BAE-8796-2C0AF37C7DD3}" dt="2025-09-16T06:22:14.794" v="1517" actId="14100"/>
          <ac:spMkLst>
            <pc:docMk/>
            <pc:sldMk cId="1679523147" sldId="256"/>
            <ac:spMk id="7" creationId="{A4E6B76D-A8F6-5BDE-32CF-C699BFF56097}"/>
          </ac:spMkLst>
        </pc:spChg>
      </pc:sldChg>
      <pc:sldChg chg="new del">
        <pc:chgData name="咲良 城﨑" userId="2978246415e9743d" providerId="LiveId" clId="{FD4822B2-D91D-4BAE-8796-2C0AF37C7DD3}" dt="2025-09-15T23:51:35.956" v="6" actId="47"/>
        <pc:sldMkLst>
          <pc:docMk/>
          <pc:sldMk cId="1301773259" sldId="257"/>
        </pc:sldMkLst>
      </pc:sldChg>
      <pc:sldChg chg="addSp delSp modSp add mod">
        <pc:chgData name="咲良 城﨑" userId="2978246415e9743d" providerId="LiveId" clId="{FD4822B2-D91D-4BAE-8796-2C0AF37C7DD3}" dt="2025-09-16T10:29:10.444" v="2186" actId="1036"/>
        <pc:sldMkLst>
          <pc:docMk/>
          <pc:sldMk cId="3884473623" sldId="257"/>
        </pc:sldMkLst>
        <pc:spChg chg="add mod">
          <ac:chgData name="咲良 城﨑" userId="2978246415e9743d" providerId="LiveId" clId="{FD4822B2-D91D-4BAE-8796-2C0AF37C7DD3}" dt="2025-09-16T06:33:28.403" v="1569" actId="113"/>
          <ac:spMkLst>
            <pc:docMk/>
            <pc:sldMk cId="3884473623" sldId="257"/>
            <ac:spMk id="2" creationId="{984E41C3-3AE9-151F-2786-27860BDFC902}"/>
          </ac:spMkLst>
        </pc:spChg>
        <pc:spChg chg="add mod">
          <ac:chgData name="咲良 城﨑" userId="2978246415e9743d" providerId="LiveId" clId="{FD4822B2-D91D-4BAE-8796-2C0AF37C7DD3}" dt="2025-09-16T10:28:57.636" v="2177" actId="1036"/>
          <ac:spMkLst>
            <pc:docMk/>
            <pc:sldMk cId="3884473623" sldId="257"/>
            <ac:spMk id="3" creationId="{5172CCDE-9219-267E-21D3-36A2F385CDF6}"/>
          </ac:spMkLst>
        </pc:spChg>
        <pc:spChg chg="add mod">
          <ac:chgData name="咲良 城﨑" userId="2978246415e9743d" providerId="LiveId" clId="{FD4822B2-D91D-4BAE-8796-2C0AF37C7DD3}" dt="2025-09-16T10:29:10.444" v="2186" actId="1036"/>
          <ac:spMkLst>
            <pc:docMk/>
            <pc:sldMk cId="3884473623" sldId="257"/>
            <ac:spMk id="4" creationId="{D8C05CCD-E6E1-CA9B-2569-8113322BEAD3}"/>
          </ac:spMkLst>
        </pc:spChg>
        <pc:spChg chg="add mod ord">
          <ac:chgData name="咲良 城﨑" userId="2978246415e9743d" providerId="LiveId" clId="{FD4822B2-D91D-4BAE-8796-2C0AF37C7DD3}" dt="2025-09-16T10:29:01.652" v="2181" actId="1035"/>
          <ac:spMkLst>
            <pc:docMk/>
            <pc:sldMk cId="3884473623" sldId="257"/>
            <ac:spMk id="5" creationId="{45AD608A-4100-42FE-D1DC-FB7B5F454D4D}"/>
          </ac:spMkLst>
        </pc:spChg>
        <pc:spChg chg="add mod">
          <ac:chgData name="咲良 城﨑" userId="2978246415e9743d" providerId="LiveId" clId="{FD4822B2-D91D-4BAE-8796-2C0AF37C7DD3}" dt="2025-09-16T10:28:57.636" v="2177" actId="1036"/>
          <ac:spMkLst>
            <pc:docMk/>
            <pc:sldMk cId="3884473623" sldId="257"/>
            <ac:spMk id="7" creationId="{69107358-B5DE-CA69-8916-0EDE7B0F083C}"/>
          </ac:spMkLst>
        </pc:spChg>
        <pc:spChg chg="add mod">
          <ac:chgData name="咲良 城﨑" userId="2978246415e9743d" providerId="LiveId" clId="{FD4822B2-D91D-4BAE-8796-2C0AF37C7DD3}" dt="2025-09-16T10:28:57.636" v="2177" actId="1036"/>
          <ac:spMkLst>
            <pc:docMk/>
            <pc:sldMk cId="3884473623" sldId="257"/>
            <ac:spMk id="8" creationId="{E685D8DE-4394-1B50-3AF3-B01928ED470D}"/>
          </ac:spMkLst>
        </pc:spChg>
      </pc:sldChg>
      <pc:sldChg chg="addSp delSp modSp add mod">
        <pc:chgData name="咲良 城﨑" userId="2978246415e9743d" providerId="LiveId" clId="{FD4822B2-D91D-4BAE-8796-2C0AF37C7DD3}" dt="2025-09-16T10:53:48.345" v="2244" actId="478"/>
        <pc:sldMkLst>
          <pc:docMk/>
          <pc:sldMk cId="1514577255" sldId="258"/>
        </pc:sldMkLst>
        <pc:spChg chg="add mod">
          <ac:chgData name="咲良 城﨑" userId="2978246415e9743d" providerId="LiveId" clId="{FD4822B2-D91D-4BAE-8796-2C0AF37C7DD3}" dt="2025-09-16T06:52:59.308" v="1725" actId="1076"/>
          <ac:spMkLst>
            <pc:docMk/>
            <pc:sldMk cId="1514577255" sldId="258"/>
            <ac:spMk id="4" creationId="{64356F6E-49C5-1D3B-711E-4A54EFEE6D84}"/>
          </ac:spMkLst>
        </pc:spChg>
        <pc:spChg chg="add mod">
          <ac:chgData name="咲良 城﨑" userId="2978246415e9743d" providerId="LiveId" clId="{FD4822B2-D91D-4BAE-8796-2C0AF37C7DD3}" dt="2025-09-16T06:33:51.659" v="1577" actId="1036"/>
          <ac:spMkLst>
            <pc:docMk/>
            <pc:sldMk cId="1514577255" sldId="258"/>
            <ac:spMk id="5" creationId="{F2B0F369-86AC-ED1F-F58E-E3FF7FAF8AC2}"/>
          </ac:spMkLst>
        </pc:spChg>
        <pc:spChg chg="add mod">
          <ac:chgData name="咲良 城﨑" userId="2978246415e9743d" providerId="LiveId" clId="{FD4822B2-D91D-4BAE-8796-2C0AF37C7DD3}" dt="2025-09-16T07:26:10.901" v="1961" actId="207"/>
          <ac:spMkLst>
            <pc:docMk/>
            <pc:sldMk cId="1514577255" sldId="258"/>
            <ac:spMk id="6" creationId="{2E5E5F18-812B-D2D0-A1F1-DC04D3A93ABA}"/>
          </ac:spMkLst>
        </pc:spChg>
        <pc:spChg chg="add mod">
          <ac:chgData name="咲良 城﨑" userId="2978246415e9743d" providerId="LiveId" clId="{FD4822B2-D91D-4BAE-8796-2C0AF37C7DD3}" dt="2025-09-16T10:29:45.787" v="2189" actId="207"/>
          <ac:spMkLst>
            <pc:docMk/>
            <pc:sldMk cId="1514577255" sldId="258"/>
            <ac:spMk id="7" creationId="{AAF6EB79-B315-DA58-A74E-C9DBADF76521}"/>
          </ac:spMkLst>
        </pc:spChg>
        <pc:spChg chg="add mod ord">
          <ac:chgData name="咲良 城﨑" userId="2978246415e9743d" providerId="LiveId" clId="{FD4822B2-D91D-4BAE-8796-2C0AF37C7DD3}" dt="2025-09-16T06:53:21.275" v="1733" actId="34135"/>
          <ac:spMkLst>
            <pc:docMk/>
            <pc:sldMk cId="1514577255" sldId="258"/>
            <ac:spMk id="9" creationId="{20814771-2FFD-E7BA-08A2-A6B3B5F464C5}"/>
          </ac:spMkLst>
        </pc:spChg>
      </pc:sldChg>
      <pc:sldChg chg="new del">
        <pc:chgData name="咲良 城﨑" userId="2978246415e9743d" providerId="LiveId" clId="{FD4822B2-D91D-4BAE-8796-2C0AF37C7DD3}" dt="2025-09-15T23:51:34.422" v="5" actId="47"/>
        <pc:sldMkLst>
          <pc:docMk/>
          <pc:sldMk cId="2883288215" sldId="258"/>
        </pc:sldMkLst>
      </pc:sldChg>
      <pc:sldChg chg="addSp delSp modSp new mod">
        <pc:chgData name="咲良 城﨑" userId="2978246415e9743d" providerId="LiveId" clId="{FD4822B2-D91D-4BAE-8796-2C0AF37C7DD3}" dt="2025-09-17T13:43:43.765" v="2558" actId="478"/>
        <pc:sldMkLst>
          <pc:docMk/>
          <pc:sldMk cId="1838090150" sldId="259"/>
        </pc:sldMkLst>
        <pc:spChg chg="add del mod">
          <ac:chgData name="咲良 城﨑" userId="2978246415e9743d" providerId="LiveId" clId="{FD4822B2-D91D-4BAE-8796-2C0AF37C7DD3}" dt="2025-09-16T10:57:57.892" v="2299" actId="478"/>
          <ac:spMkLst>
            <pc:docMk/>
            <pc:sldMk cId="1838090150" sldId="259"/>
            <ac:spMk id="2" creationId="{6F058A57-5B5E-220E-F142-C236700F4427}"/>
          </ac:spMkLst>
        </pc:spChg>
        <pc:spChg chg="add mod">
          <ac:chgData name="咲良 城﨑" userId="2978246415e9743d" providerId="LiveId" clId="{FD4822B2-D91D-4BAE-8796-2C0AF37C7DD3}" dt="2025-09-16T11:08:51.103" v="2311" actId="1076"/>
          <ac:spMkLst>
            <pc:docMk/>
            <pc:sldMk cId="1838090150" sldId="259"/>
            <ac:spMk id="6" creationId="{938260AC-FDEB-3819-E6A2-6980C1780059}"/>
          </ac:spMkLst>
        </pc:spChg>
        <pc:spChg chg="add del mod ord">
          <ac:chgData name="咲良 城﨑" userId="2978246415e9743d" providerId="LiveId" clId="{FD4822B2-D91D-4BAE-8796-2C0AF37C7DD3}" dt="2025-09-16T10:57:57.892" v="2299" actId="478"/>
          <ac:spMkLst>
            <pc:docMk/>
            <pc:sldMk cId="1838090150" sldId="259"/>
            <ac:spMk id="7" creationId="{BB4E29B6-CFF5-23E3-03DD-0621BDD86881}"/>
          </ac:spMkLst>
        </pc:spChg>
        <pc:picChg chg="add mod modCrop">
          <ac:chgData name="咲良 城﨑" userId="2978246415e9743d" providerId="LiveId" clId="{FD4822B2-D91D-4BAE-8796-2C0AF37C7DD3}" dt="2025-09-16T11:08:53.339" v="2312" actId="1076"/>
          <ac:picMkLst>
            <pc:docMk/>
            <pc:sldMk cId="1838090150" sldId="259"/>
            <ac:picMk id="8" creationId="{E59EED17-8795-2FFB-2ABA-684849E7E852}"/>
          </ac:picMkLst>
        </pc:picChg>
      </pc:sldChg>
      <pc:sldChg chg="addSp delSp modSp new mod">
        <pc:chgData name="咲良 城﨑" userId="2978246415e9743d" providerId="LiveId" clId="{FD4822B2-D91D-4BAE-8796-2C0AF37C7DD3}" dt="2025-09-17T13:45:08.749" v="2559" actId="14100"/>
        <pc:sldMkLst>
          <pc:docMk/>
          <pc:sldMk cId="3067940533" sldId="260"/>
        </pc:sldMkLst>
        <pc:spChg chg="add mod">
          <ac:chgData name="咲良 城﨑" userId="2978246415e9743d" providerId="LiveId" clId="{FD4822B2-D91D-4BAE-8796-2C0AF37C7DD3}" dt="2025-09-16T11:34:14.718" v="2408" actId="12788"/>
          <ac:spMkLst>
            <pc:docMk/>
            <pc:sldMk cId="3067940533" sldId="260"/>
            <ac:spMk id="7" creationId="{C173E40E-5851-E895-7548-ADE88561A0B2}"/>
          </ac:spMkLst>
        </pc:spChg>
        <pc:spChg chg="add mod">
          <ac:chgData name="咲良 城﨑" userId="2978246415e9743d" providerId="LiveId" clId="{FD4822B2-D91D-4BAE-8796-2C0AF37C7DD3}" dt="2025-09-16T10:22:16.242" v="2154" actId="207"/>
          <ac:spMkLst>
            <pc:docMk/>
            <pc:sldMk cId="3067940533" sldId="260"/>
            <ac:spMk id="9" creationId="{17B75286-5E61-69EE-23EA-EEC3BEF00263}"/>
          </ac:spMkLst>
        </pc:spChg>
        <pc:spChg chg="add mod">
          <ac:chgData name="咲良 城﨑" userId="2978246415e9743d" providerId="LiveId" clId="{FD4822B2-D91D-4BAE-8796-2C0AF37C7DD3}" dt="2025-09-16T06:47:03.784" v="1660" actId="1076"/>
          <ac:spMkLst>
            <pc:docMk/>
            <pc:sldMk cId="3067940533" sldId="260"/>
            <ac:spMk id="12" creationId="{E89F6EE7-1CA5-AC41-48AB-A72D53EC8109}"/>
          </ac:spMkLst>
        </pc:spChg>
        <pc:spChg chg="add mod">
          <ac:chgData name="咲良 城﨑" userId="2978246415e9743d" providerId="LiveId" clId="{FD4822B2-D91D-4BAE-8796-2C0AF37C7DD3}" dt="2025-09-16T11:35:27.737" v="2412" actId="1076"/>
          <ac:spMkLst>
            <pc:docMk/>
            <pc:sldMk cId="3067940533" sldId="260"/>
            <ac:spMk id="13" creationId="{08F9F1FB-6353-CCD5-1358-BC8FE600A9C4}"/>
          </ac:spMkLst>
        </pc:spChg>
        <pc:spChg chg="add mod">
          <ac:chgData name="咲良 城﨑" userId="2978246415e9743d" providerId="LiveId" clId="{FD4822B2-D91D-4BAE-8796-2C0AF37C7DD3}" dt="2025-09-17T13:45:08.749" v="2559" actId="14100"/>
          <ac:spMkLst>
            <pc:docMk/>
            <pc:sldMk cId="3067940533" sldId="260"/>
            <ac:spMk id="17" creationId="{8616CAF3-B889-EE47-EB4E-8F49C617B034}"/>
          </ac:spMkLst>
        </pc:spChg>
        <pc:spChg chg="add mod">
          <ac:chgData name="咲良 城﨑" userId="2978246415e9743d" providerId="LiveId" clId="{FD4822B2-D91D-4BAE-8796-2C0AF37C7DD3}" dt="2025-09-16T10:22:16.242" v="2154" actId="207"/>
          <ac:spMkLst>
            <pc:docMk/>
            <pc:sldMk cId="3067940533" sldId="260"/>
            <ac:spMk id="23" creationId="{BE4DC668-D396-0BFF-9443-F885FB12FCE8}"/>
          </ac:spMkLst>
        </pc:spChg>
        <pc:spChg chg="add mod ord">
          <ac:chgData name="咲良 城﨑" userId="2978246415e9743d" providerId="LiveId" clId="{FD4822B2-D91D-4BAE-8796-2C0AF37C7DD3}" dt="2025-09-16T07:27:56.588" v="2004" actId="34135"/>
          <ac:spMkLst>
            <pc:docMk/>
            <pc:sldMk cId="3067940533" sldId="260"/>
            <ac:spMk id="25" creationId="{305799C6-3610-53ED-288F-521634DA5736}"/>
          </ac:spMkLst>
        </pc:spChg>
        <pc:spChg chg="add mod ord">
          <ac:chgData name="咲良 城﨑" userId="2978246415e9743d" providerId="LiveId" clId="{FD4822B2-D91D-4BAE-8796-2C0AF37C7DD3}" dt="2025-09-16T10:22:16.242" v="2154" actId="207"/>
          <ac:spMkLst>
            <pc:docMk/>
            <pc:sldMk cId="3067940533" sldId="260"/>
            <ac:spMk id="26" creationId="{60002DE4-9B8B-1178-A5A2-9D36065C9C9B}"/>
          </ac:spMkLst>
        </pc:spChg>
        <pc:spChg chg="mod">
          <ac:chgData name="咲良 城﨑" userId="2978246415e9743d" providerId="LiveId" clId="{FD4822B2-D91D-4BAE-8796-2C0AF37C7DD3}" dt="2025-09-16T07:26:29.730" v="1964" actId="207"/>
          <ac:spMkLst>
            <pc:docMk/>
            <pc:sldMk cId="3067940533" sldId="260"/>
            <ac:spMk id="31" creationId="{BEF0706D-F1BB-7325-7BFB-E37FF453809E}"/>
          </ac:spMkLst>
        </pc:spChg>
        <pc:spChg chg="mod">
          <ac:chgData name="咲良 城﨑" userId="2978246415e9743d" providerId="LiveId" clId="{FD4822B2-D91D-4BAE-8796-2C0AF37C7DD3}" dt="2025-09-16T07:59:37.531" v="2109" actId="1076"/>
          <ac:spMkLst>
            <pc:docMk/>
            <pc:sldMk cId="3067940533" sldId="260"/>
            <ac:spMk id="32" creationId="{44D16527-D118-3979-A6E0-AFACCFDD0520}"/>
          </ac:spMkLst>
        </pc:spChg>
        <pc:spChg chg="mod">
          <ac:chgData name="咲良 城﨑" userId="2978246415e9743d" providerId="LiveId" clId="{FD4822B2-D91D-4BAE-8796-2C0AF37C7DD3}" dt="2025-09-16T07:42:25.249" v="2078" actId="1038"/>
          <ac:spMkLst>
            <pc:docMk/>
            <pc:sldMk cId="3067940533" sldId="260"/>
            <ac:spMk id="33" creationId="{4A8F27C1-2E17-4DFA-62E7-9E419BD9B9F1}"/>
          </ac:spMkLst>
        </pc:spChg>
        <pc:spChg chg="mod">
          <ac:chgData name="咲良 城﨑" userId="2978246415e9743d" providerId="LiveId" clId="{FD4822B2-D91D-4BAE-8796-2C0AF37C7DD3}" dt="2025-09-16T06:45:53.035" v="1635"/>
          <ac:spMkLst>
            <pc:docMk/>
            <pc:sldMk cId="3067940533" sldId="260"/>
            <ac:spMk id="34" creationId="{70A920BF-CBB7-3771-DB68-156109DBBB2D}"/>
          </ac:spMkLst>
        </pc:spChg>
        <pc:spChg chg="mod">
          <ac:chgData name="咲良 城﨑" userId="2978246415e9743d" providerId="LiveId" clId="{FD4822B2-D91D-4BAE-8796-2C0AF37C7DD3}" dt="2025-09-16T06:50:42.345" v="1679" actId="207"/>
          <ac:spMkLst>
            <pc:docMk/>
            <pc:sldMk cId="3067940533" sldId="260"/>
            <ac:spMk id="38" creationId="{BF4C0D50-247B-CDB1-85AF-8A8D6A6F2D83}"/>
          </ac:spMkLst>
        </pc:spChg>
        <pc:spChg chg="add mod ord">
          <ac:chgData name="咲良 城﨑" userId="2978246415e9743d" providerId="LiveId" clId="{FD4822B2-D91D-4BAE-8796-2C0AF37C7DD3}" dt="2025-09-16T11:33:14.976" v="2398" actId="692"/>
          <ac:spMkLst>
            <pc:docMk/>
            <pc:sldMk cId="3067940533" sldId="260"/>
            <ac:spMk id="39" creationId="{8108EA95-D878-7D51-AC55-6EB937F0E27A}"/>
          </ac:spMkLst>
        </pc:spChg>
        <pc:spChg chg="add mod ord">
          <ac:chgData name="咲良 城﨑" userId="2978246415e9743d" providerId="LiveId" clId="{FD4822B2-D91D-4BAE-8796-2C0AF37C7DD3}" dt="2025-09-16T11:33:46.121" v="2402" actId="12788"/>
          <ac:spMkLst>
            <pc:docMk/>
            <pc:sldMk cId="3067940533" sldId="260"/>
            <ac:spMk id="41" creationId="{41227C19-7992-57E4-EA3E-0662EBEAB453}"/>
          </ac:spMkLst>
        </pc:spChg>
        <pc:grpChg chg="add mod">
          <ac:chgData name="咲良 城﨑" userId="2978246415e9743d" providerId="LiveId" clId="{FD4822B2-D91D-4BAE-8796-2C0AF37C7DD3}" dt="2025-09-16T11:35:51.450" v="2414" actId="12789"/>
          <ac:grpSpMkLst>
            <pc:docMk/>
            <pc:sldMk cId="3067940533" sldId="260"/>
            <ac:grpSpMk id="29" creationId="{AB7F84CE-B53C-95F7-3352-E9CDF469C1ED}"/>
          </ac:grpSpMkLst>
        </pc:grpChg>
        <pc:grpChg chg="add mod">
          <ac:chgData name="咲良 城﨑" userId="2978246415e9743d" providerId="LiveId" clId="{FD4822B2-D91D-4BAE-8796-2C0AF37C7DD3}" dt="2025-09-16T11:35:51.450" v="2414" actId="12789"/>
          <ac:grpSpMkLst>
            <pc:docMk/>
            <pc:sldMk cId="3067940533" sldId="260"/>
            <ac:grpSpMk id="30" creationId="{E21410C0-7D9A-373C-2BE6-EE4B77C4546A}"/>
          </ac:grpSpMkLst>
        </pc:grpChg>
        <pc:grpChg chg="add mod">
          <ac:chgData name="咲良 城﨑" userId="2978246415e9743d" providerId="LiveId" clId="{FD4822B2-D91D-4BAE-8796-2C0AF37C7DD3}" dt="2025-09-16T11:33:59.980" v="2406" actId="12789"/>
          <ac:grpSpMkLst>
            <pc:docMk/>
            <pc:sldMk cId="3067940533" sldId="260"/>
            <ac:grpSpMk id="42" creationId="{D371C8B6-0472-0553-B671-C6DC776818D3}"/>
          </ac:grpSpMkLst>
        </pc:grpChg>
        <pc:grpChg chg="add mod">
          <ac:chgData name="咲良 城﨑" userId="2978246415e9743d" providerId="LiveId" clId="{FD4822B2-D91D-4BAE-8796-2C0AF37C7DD3}" dt="2025-09-16T11:33:32.558" v="2400" actId="12788"/>
          <ac:grpSpMkLst>
            <pc:docMk/>
            <pc:sldMk cId="3067940533" sldId="260"/>
            <ac:grpSpMk id="43" creationId="{3B5EF74C-4AB7-9EA1-7E91-94BEB37F4CEE}"/>
          </ac:grpSpMkLst>
        </pc:grpChg>
        <pc:picChg chg="add mod">
          <ac:chgData name="咲良 城﨑" userId="2978246415e9743d" providerId="LiveId" clId="{FD4822B2-D91D-4BAE-8796-2C0AF37C7DD3}" dt="2025-09-16T11:35:44.105" v="2413" actId="12789"/>
          <ac:picMkLst>
            <pc:docMk/>
            <pc:sldMk cId="3067940533" sldId="260"/>
            <ac:picMk id="46" creationId="{385ED3D3-E825-40A2-AD92-D03CDFD318FE}"/>
          </ac:picMkLst>
        </pc:picChg>
        <pc:picChg chg="add mod">
          <ac:chgData name="咲良 城﨑" userId="2978246415e9743d" providerId="LiveId" clId="{FD4822B2-D91D-4BAE-8796-2C0AF37C7DD3}" dt="2025-09-16T11:35:44.105" v="2413" actId="12789"/>
          <ac:picMkLst>
            <pc:docMk/>
            <pc:sldMk cId="3067940533" sldId="260"/>
            <ac:picMk id="47" creationId="{A55CAC71-ACB5-5FAE-44EB-D77BF67F83E4}"/>
          </ac:picMkLst>
        </pc:picChg>
        <pc:picChg chg="add mod">
          <ac:chgData name="咲良 城﨑" userId="2978246415e9743d" providerId="LiveId" clId="{FD4822B2-D91D-4BAE-8796-2C0AF37C7DD3}" dt="2025-09-16T11:34:23.578" v="2409" actId="1076"/>
          <ac:picMkLst>
            <pc:docMk/>
            <pc:sldMk cId="3067940533" sldId="260"/>
            <ac:picMk id="51" creationId="{FBC08E92-CFDC-1941-F34E-87BA06F0D3DF}"/>
          </ac:picMkLst>
        </pc:picChg>
        <pc:picChg chg="add mod">
          <ac:chgData name="咲良 城﨑" userId="2978246415e9743d" providerId="LiveId" clId="{FD4822B2-D91D-4BAE-8796-2C0AF37C7DD3}" dt="2025-09-16T08:00:03.818" v="2115" actId="1076"/>
          <ac:picMkLst>
            <pc:docMk/>
            <pc:sldMk cId="3067940533" sldId="260"/>
            <ac:picMk id="55" creationId="{AD9FD08F-3025-44BA-73D4-26130EE0B6E5}"/>
          </ac:picMkLst>
        </pc:picChg>
      </pc:sldChg>
      <pc:sldChg chg="addSp delSp modSp add mod">
        <pc:chgData name="咲良 城﨑" userId="2978246415e9743d" providerId="LiveId" clId="{FD4822B2-D91D-4BAE-8796-2C0AF37C7DD3}" dt="2025-09-19T05:56:32.047" v="2598" actId="1076"/>
        <pc:sldMkLst>
          <pc:docMk/>
          <pc:sldMk cId="371821569" sldId="261"/>
        </pc:sldMkLst>
        <pc:spChg chg="add mod ord">
          <ac:chgData name="咲良 城﨑" userId="2978246415e9743d" providerId="LiveId" clId="{FD4822B2-D91D-4BAE-8796-2C0AF37C7DD3}" dt="2025-09-16T06:23:41.507" v="1536" actId="167"/>
          <ac:spMkLst>
            <pc:docMk/>
            <pc:sldMk cId="371821569" sldId="261"/>
            <ac:spMk id="3" creationId="{1A999551-7688-ECE2-01C5-E45E0E952E5C}"/>
          </ac:spMkLst>
        </pc:spChg>
        <pc:spChg chg="add mod">
          <ac:chgData name="咲良 城﨑" userId="2978246415e9743d" providerId="LiveId" clId="{FD4822B2-D91D-4BAE-8796-2C0AF37C7DD3}" dt="2025-09-16T06:51:17.732" v="1712" actId="20577"/>
          <ac:spMkLst>
            <pc:docMk/>
            <pc:sldMk cId="371821569" sldId="261"/>
            <ac:spMk id="4" creationId="{8D9FCA83-1B2C-F33A-289D-BD6421788323}"/>
          </ac:spMkLst>
        </pc:spChg>
        <pc:spChg chg="mod">
          <ac:chgData name="咲良 城﨑" userId="2978246415e9743d" providerId="LiveId" clId="{FD4822B2-D91D-4BAE-8796-2C0AF37C7DD3}" dt="2025-09-16T10:09:26.023" v="2148" actId="207"/>
          <ac:spMkLst>
            <pc:docMk/>
            <pc:sldMk cId="371821569" sldId="261"/>
            <ac:spMk id="7" creationId="{BD82E50D-F9D0-C1E2-AD9F-1690928C3421}"/>
          </ac:spMkLst>
        </pc:spChg>
        <pc:picChg chg="add del mod">
          <ac:chgData name="咲良 城﨑" userId="2978246415e9743d" providerId="LiveId" clId="{FD4822B2-D91D-4BAE-8796-2C0AF37C7DD3}" dt="2025-09-19T05:56:23.714" v="2593" actId="478"/>
          <ac:picMkLst>
            <pc:docMk/>
            <pc:sldMk cId="371821569" sldId="261"/>
            <ac:picMk id="5" creationId="{9B28BF8C-7FEF-8B47-CE83-87E56E978D21}"/>
          </ac:picMkLst>
        </pc:picChg>
        <pc:picChg chg="add mod">
          <ac:chgData name="咲良 城﨑" userId="2978246415e9743d" providerId="LiveId" clId="{FD4822B2-D91D-4BAE-8796-2C0AF37C7DD3}" dt="2025-09-19T05:56:32.047" v="2598" actId="1076"/>
          <ac:picMkLst>
            <pc:docMk/>
            <pc:sldMk cId="371821569" sldId="261"/>
            <ac:picMk id="8" creationId="{22B1E1BF-D826-EDA0-88F8-82A9E09366CC}"/>
          </ac:picMkLst>
        </pc:picChg>
        <pc:picChg chg="add mod">
          <ac:chgData name="咲良 城﨑" userId="2978246415e9743d" providerId="LiveId" clId="{FD4822B2-D91D-4BAE-8796-2C0AF37C7DD3}" dt="2025-09-17T13:50:04.491" v="2560" actId="1076"/>
          <ac:picMkLst>
            <pc:docMk/>
            <pc:sldMk cId="371821569" sldId="261"/>
            <ac:picMk id="16" creationId="{8116D6BB-C166-CA02-E91C-A4D5E452C0F1}"/>
          </ac:picMkLst>
        </pc:picChg>
        <pc:picChg chg="add del mod">
          <ac:chgData name="咲良 城﨑" userId="2978246415e9743d" providerId="LiveId" clId="{FD4822B2-D91D-4BAE-8796-2C0AF37C7DD3}" dt="2025-09-19T05:54:17.782" v="2584" actId="478"/>
          <ac:picMkLst>
            <pc:docMk/>
            <pc:sldMk cId="371821569" sldId="261"/>
            <ac:picMk id="24" creationId="{C879565E-298A-4BAF-ECE8-2C0F36FEAF70}"/>
          </ac:picMkLst>
        </pc:picChg>
      </pc:sldChg>
      <pc:sldChg chg="addSp delSp modSp add mod">
        <pc:chgData name="咲良 城﨑" userId="2978246415e9743d" providerId="LiveId" clId="{FD4822B2-D91D-4BAE-8796-2C0AF37C7DD3}" dt="2025-09-16T11:26:33.178" v="2371"/>
        <pc:sldMkLst>
          <pc:docMk/>
          <pc:sldMk cId="2741888667" sldId="262"/>
        </pc:sldMkLst>
        <pc:spChg chg="add del mod">
          <ac:chgData name="咲良 城﨑" userId="2978246415e9743d" providerId="LiveId" clId="{FD4822B2-D91D-4BAE-8796-2C0AF37C7DD3}" dt="2025-09-16T11:26:29.466" v="2365"/>
          <ac:spMkLst>
            <pc:docMk/>
            <pc:sldMk cId="2741888667" sldId="262"/>
            <ac:spMk id="4" creationId="{C9AA4DD3-9CE9-1C8F-E3F0-AFDF3993A9F6}"/>
          </ac:spMkLst>
        </pc:spChg>
        <pc:spChg chg="add mod">
          <ac:chgData name="咲良 城﨑" userId="2978246415e9743d" providerId="LiveId" clId="{FD4822B2-D91D-4BAE-8796-2C0AF37C7DD3}" dt="2025-09-16T07:08:39.595" v="1946" actId="207"/>
          <ac:spMkLst>
            <pc:docMk/>
            <pc:sldMk cId="2741888667" sldId="262"/>
            <ac:spMk id="5" creationId="{1F37B9A4-45A9-E6D0-97A5-C475C9DD4788}"/>
          </ac:spMkLst>
        </pc:spChg>
        <pc:spChg chg="add mod ord">
          <ac:chgData name="咲良 城﨑" userId="2978246415e9743d" providerId="LiveId" clId="{FD4822B2-D91D-4BAE-8796-2C0AF37C7DD3}" dt="2025-09-16T07:07:42.755" v="1940" actId="1076"/>
          <ac:spMkLst>
            <pc:docMk/>
            <pc:sldMk cId="2741888667" sldId="262"/>
            <ac:spMk id="6" creationId="{7D4B6CBD-2DA6-7371-1D35-A5D3E1D5260A}"/>
          </ac:spMkLst>
        </pc:spChg>
        <pc:spChg chg="mod">
          <ac:chgData name="咲良 城﨑" userId="2978246415e9743d" providerId="LiveId" clId="{FD4822B2-D91D-4BAE-8796-2C0AF37C7DD3}" dt="2025-09-16T07:05:07.802" v="1900" actId="1037"/>
          <ac:spMkLst>
            <pc:docMk/>
            <pc:sldMk cId="2741888667" sldId="262"/>
            <ac:spMk id="11" creationId="{FF5016DE-E1AB-B1E0-3C37-84BFC9385132}"/>
          </ac:spMkLst>
        </pc:spChg>
        <pc:spChg chg="mod">
          <ac:chgData name="咲良 城﨑" userId="2978246415e9743d" providerId="LiveId" clId="{FD4822B2-D91D-4BAE-8796-2C0AF37C7DD3}" dt="2025-09-16T07:08:31.188" v="1945" actId="207"/>
          <ac:spMkLst>
            <pc:docMk/>
            <pc:sldMk cId="2741888667" sldId="262"/>
            <ac:spMk id="16" creationId="{2B790650-2365-C13B-7642-EF99C2FB7D96}"/>
          </ac:spMkLst>
        </pc:spChg>
      </pc:sldChg>
      <pc:sldChg chg="addSp modSp add mod">
        <pc:chgData name="咲良 城﨑" userId="2978246415e9743d" providerId="LiveId" clId="{FD4822B2-D91D-4BAE-8796-2C0AF37C7DD3}" dt="2025-09-17T13:53:21.870" v="2583" actId="1076"/>
        <pc:sldMkLst>
          <pc:docMk/>
          <pc:sldMk cId="3350259774" sldId="263"/>
        </pc:sldMkLst>
        <pc:spChg chg="add mod">
          <ac:chgData name="咲良 城﨑" userId="2978246415e9743d" providerId="LiveId" clId="{FD4822B2-D91D-4BAE-8796-2C0AF37C7DD3}" dt="2025-09-16T07:50:37.886" v="2079" actId="1076"/>
          <ac:spMkLst>
            <pc:docMk/>
            <pc:sldMk cId="3350259774" sldId="263"/>
            <ac:spMk id="2" creationId="{9AA79E38-ACF8-3115-3C8A-25046C310950}"/>
          </ac:spMkLst>
        </pc:spChg>
        <pc:spChg chg="add mod">
          <ac:chgData name="咲良 城﨑" userId="2978246415e9743d" providerId="LiveId" clId="{FD4822B2-D91D-4BAE-8796-2C0AF37C7DD3}" dt="2025-09-16T11:32:31.121" v="2387" actId="1076"/>
          <ac:spMkLst>
            <pc:docMk/>
            <pc:sldMk cId="3350259774" sldId="263"/>
            <ac:spMk id="3" creationId="{70FB2318-3F5A-6A4B-22CB-17D23C8335B1}"/>
          </ac:spMkLst>
        </pc:spChg>
        <pc:spChg chg="mod">
          <ac:chgData name="咲良 城﨑" userId="2978246415e9743d" providerId="LiveId" clId="{FD4822B2-D91D-4BAE-8796-2C0AF37C7DD3}" dt="2025-09-17T13:53:21.870" v="2583" actId="1076"/>
          <ac:spMkLst>
            <pc:docMk/>
            <pc:sldMk cId="3350259774" sldId="263"/>
            <ac:spMk id="6" creationId="{23449DFA-BAC9-C877-0224-DD6AC1006681}"/>
          </ac:spMkLst>
        </pc:spChg>
      </pc:sldChg>
      <pc:sldChg chg="addSp delSp modSp add mod">
        <pc:chgData name="咲良 城﨑" userId="2978246415e9743d" providerId="LiveId" clId="{FD4822B2-D91D-4BAE-8796-2C0AF37C7DD3}" dt="2025-09-16T07:52:17.412" v="2082" actId="1076"/>
        <pc:sldMkLst>
          <pc:docMk/>
          <pc:sldMk cId="1448649864" sldId="264"/>
        </pc:sldMkLst>
        <pc:spChg chg="add mod">
          <ac:chgData name="咲良 城﨑" userId="2978246415e9743d" providerId="LiveId" clId="{FD4822B2-D91D-4BAE-8796-2C0AF37C7DD3}" dt="2025-09-16T07:25:50.348" v="1958" actId="113"/>
          <ac:spMkLst>
            <pc:docMk/>
            <pc:sldMk cId="1448649864" sldId="264"/>
            <ac:spMk id="3" creationId="{70722CE4-36F0-B42C-CA3D-327A53D1C7F0}"/>
          </ac:spMkLst>
        </pc:spChg>
        <pc:spChg chg="add mod">
          <ac:chgData name="咲良 城﨑" userId="2978246415e9743d" providerId="LiveId" clId="{FD4822B2-D91D-4BAE-8796-2C0AF37C7DD3}" dt="2025-09-16T07:25:51.809" v="1959" actId="113"/>
          <ac:spMkLst>
            <pc:docMk/>
            <pc:sldMk cId="1448649864" sldId="264"/>
            <ac:spMk id="4" creationId="{3C8E5292-0E33-DA81-CDC6-CC098A5FBA05}"/>
          </ac:spMkLst>
        </pc:spChg>
        <pc:spChg chg="add mod">
          <ac:chgData name="咲良 城﨑" userId="2978246415e9743d" providerId="LiveId" clId="{FD4822B2-D91D-4BAE-8796-2C0AF37C7DD3}" dt="2025-09-16T07:25:53.798" v="1960" actId="113"/>
          <ac:spMkLst>
            <pc:docMk/>
            <pc:sldMk cId="1448649864" sldId="264"/>
            <ac:spMk id="5" creationId="{EE8F5C22-F0BD-2060-E7A4-77E9F56669E4}"/>
          </ac:spMkLst>
        </pc:spChg>
        <pc:spChg chg="add mod ord">
          <ac:chgData name="咲良 城﨑" userId="2978246415e9743d" providerId="LiveId" clId="{FD4822B2-D91D-4BAE-8796-2C0AF37C7DD3}" dt="2025-09-16T06:58:24.444" v="1785" actId="167"/>
          <ac:spMkLst>
            <pc:docMk/>
            <pc:sldMk cId="1448649864" sldId="264"/>
            <ac:spMk id="7" creationId="{8DBC67A0-0B07-BCA0-3A33-9FC5D61661AC}"/>
          </ac:spMkLst>
        </pc:spChg>
        <pc:spChg chg="add mod">
          <ac:chgData name="咲良 城﨑" userId="2978246415e9743d" providerId="LiveId" clId="{FD4822B2-D91D-4BAE-8796-2C0AF37C7DD3}" dt="2025-09-16T07:52:12.480" v="2080" actId="164"/>
          <ac:spMkLst>
            <pc:docMk/>
            <pc:sldMk cId="1448649864" sldId="264"/>
            <ac:spMk id="8" creationId="{467EDB8A-AC5C-FEE0-63C6-C7219E47E09C}"/>
          </ac:spMkLst>
        </pc:spChg>
        <pc:spChg chg="mod">
          <ac:chgData name="咲良 城﨑" userId="2978246415e9743d" providerId="LiveId" clId="{FD4822B2-D91D-4BAE-8796-2C0AF37C7DD3}" dt="2025-09-16T07:52:12.480" v="2080" actId="164"/>
          <ac:spMkLst>
            <pc:docMk/>
            <pc:sldMk cId="1448649864" sldId="264"/>
            <ac:spMk id="11" creationId="{6BC89CF5-DE20-2CEF-579A-17847C9EB805}"/>
          </ac:spMkLst>
        </pc:spChg>
        <pc:grpChg chg="add mod">
          <ac:chgData name="咲良 城﨑" userId="2978246415e9743d" providerId="LiveId" clId="{FD4822B2-D91D-4BAE-8796-2C0AF37C7DD3}" dt="2025-09-16T07:52:17.412" v="2082" actId="1076"/>
          <ac:grpSpMkLst>
            <pc:docMk/>
            <pc:sldMk cId="1448649864" sldId="264"/>
            <ac:grpSpMk id="12" creationId="{2DCFD97B-3749-B471-76EF-31A5BB6A6E4C}"/>
          </ac:grpSpMkLst>
        </pc:grpChg>
      </pc:sldChg>
      <pc:sldChg chg="addSp modSp add mod">
        <pc:chgData name="咲良 城﨑" userId="2978246415e9743d" providerId="LiveId" clId="{FD4822B2-D91D-4BAE-8796-2C0AF37C7DD3}" dt="2025-09-17T13:42:52.881" v="2557" actId="14100"/>
        <pc:sldMkLst>
          <pc:docMk/>
          <pc:sldMk cId="3849577726" sldId="265"/>
        </pc:sldMkLst>
        <pc:spChg chg="add mod">
          <ac:chgData name="咲良 城﨑" userId="2978246415e9743d" providerId="LiveId" clId="{FD4822B2-D91D-4BAE-8796-2C0AF37C7DD3}" dt="2025-09-16T12:55:40.624" v="2519" actId="34135"/>
          <ac:spMkLst>
            <pc:docMk/>
            <pc:sldMk cId="3849577726" sldId="265"/>
            <ac:spMk id="2" creationId="{5B9B6AEC-650F-2B82-486A-A9C6C1794CBF}"/>
          </ac:spMkLst>
        </pc:spChg>
        <pc:spChg chg="add mod">
          <ac:chgData name="咲良 城﨑" userId="2978246415e9743d" providerId="LiveId" clId="{FD4822B2-D91D-4BAE-8796-2C0AF37C7DD3}" dt="2025-09-16T12:44:18.803" v="2513" actId="1076"/>
          <ac:spMkLst>
            <pc:docMk/>
            <pc:sldMk cId="3849577726" sldId="265"/>
            <ac:spMk id="3" creationId="{701B34B0-8717-8125-81B2-84ECE4DD46FD}"/>
          </ac:spMkLst>
        </pc:spChg>
        <pc:spChg chg="add mod">
          <ac:chgData name="咲良 城﨑" userId="2978246415e9743d" providerId="LiveId" clId="{FD4822B2-D91D-4BAE-8796-2C0AF37C7DD3}" dt="2025-09-17T13:42:52.881" v="2557" actId="14100"/>
          <ac:spMkLst>
            <pc:docMk/>
            <pc:sldMk cId="3849577726" sldId="265"/>
            <ac:spMk id="5" creationId="{238C8CFE-93AA-A0DA-012C-A946F1342882}"/>
          </ac:spMkLst>
        </pc:spChg>
        <pc:picChg chg="add mod">
          <ac:chgData name="咲良 城﨑" userId="2978246415e9743d" providerId="LiveId" clId="{FD4822B2-D91D-4BAE-8796-2C0AF37C7DD3}" dt="2025-09-16T12:44:16.403" v="2512" actId="1076"/>
          <ac:picMkLst>
            <pc:docMk/>
            <pc:sldMk cId="3849577726" sldId="265"/>
            <ac:picMk id="4" creationId="{C87E5558-2A0B-E37C-4472-A8574CD90E58}"/>
          </ac:picMkLst>
        </pc:picChg>
      </pc:sldChg>
      <pc:sldChg chg="addSp delSp modSp add del mod ord">
        <pc:chgData name="咲良 城﨑" userId="2978246415e9743d" providerId="LiveId" clId="{FD4822B2-D91D-4BAE-8796-2C0AF37C7DD3}" dt="2025-09-16T10:48:48.257" v="2225" actId="207"/>
        <pc:sldMkLst>
          <pc:docMk/>
          <pc:sldMk cId="2929467807" sldId="266"/>
        </pc:sldMkLst>
        <pc:spChg chg="add mod topLvl">
          <ac:chgData name="咲良 城﨑" userId="2978246415e9743d" providerId="LiveId" clId="{FD4822B2-D91D-4BAE-8796-2C0AF37C7DD3}" dt="2025-09-16T10:48:31.992" v="2220" actId="1076"/>
          <ac:spMkLst>
            <pc:docMk/>
            <pc:sldMk cId="2929467807" sldId="266"/>
            <ac:spMk id="2" creationId="{482125CC-7EC6-D649-E8B9-61AB309BE8D1}"/>
          </ac:spMkLst>
        </pc:spChg>
        <pc:spChg chg="add mod">
          <ac:chgData name="咲良 城﨑" userId="2978246415e9743d" providerId="LiveId" clId="{FD4822B2-D91D-4BAE-8796-2C0AF37C7DD3}" dt="2025-09-16T10:48:39.041" v="2222" actId="1076"/>
          <ac:spMkLst>
            <pc:docMk/>
            <pc:sldMk cId="2929467807" sldId="266"/>
            <ac:spMk id="3" creationId="{1E9AF8CE-E1F0-16F4-7CB1-C2CFA9582F0C}"/>
          </ac:spMkLst>
        </pc:spChg>
        <pc:spChg chg="add mod">
          <ac:chgData name="咲良 城﨑" userId="2978246415e9743d" providerId="LiveId" clId="{FD4822B2-D91D-4BAE-8796-2C0AF37C7DD3}" dt="2025-09-16T10:48:36.443" v="2221" actId="1076"/>
          <ac:spMkLst>
            <pc:docMk/>
            <pc:sldMk cId="2929467807" sldId="266"/>
            <ac:spMk id="4" creationId="{F93101BC-5E94-86D3-4486-38F06B49C6D7}"/>
          </ac:spMkLst>
        </pc:spChg>
        <pc:spChg chg="add mod">
          <ac:chgData name="咲良 城﨑" userId="2978246415e9743d" providerId="LiveId" clId="{FD4822B2-D91D-4BAE-8796-2C0AF37C7DD3}" dt="2025-09-16T10:48:48.257" v="2225" actId="207"/>
          <ac:spMkLst>
            <pc:docMk/>
            <pc:sldMk cId="2929467807" sldId="266"/>
            <ac:spMk id="7" creationId="{B8A953BA-921B-B686-B8C4-65332B8B4E8F}"/>
          </ac:spMkLst>
        </pc:spChg>
        <pc:spChg chg="add mod ord">
          <ac:chgData name="咲良 城﨑" userId="2978246415e9743d" providerId="LiveId" clId="{FD4822B2-D91D-4BAE-8796-2C0AF37C7DD3}" dt="2025-09-16T06:34:23.159" v="1586" actId="34135"/>
          <ac:spMkLst>
            <pc:docMk/>
            <pc:sldMk cId="2929467807" sldId="266"/>
            <ac:spMk id="8" creationId="{8D3CCEEC-98AC-C424-17DE-C6E64D169CB3}"/>
          </ac:spMkLst>
        </pc:spChg>
      </pc:sldChg>
      <pc:sldMasterChg chg="setBg modSldLayout">
        <pc:chgData name="咲良 城﨑" userId="2978246415e9743d" providerId="LiveId" clId="{FD4822B2-D91D-4BAE-8796-2C0AF37C7DD3}" dt="2025-09-16T06:19:44.350" v="1478"/>
        <pc:sldMasterMkLst>
          <pc:docMk/>
          <pc:sldMasterMk cId="3586354963" sldId="2147483648"/>
        </pc:sldMasterMkLst>
        <pc:sldLayoutChg chg="setBg">
          <pc:chgData name="咲良 城﨑" userId="2978246415e9743d" providerId="LiveId" clId="{FD4822B2-D91D-4BAE-8796-2C0AF37C7DD3}" dt="2025-09-16T06:19:44.350" v="1478"/>
          <pc:sldLayoutMkLst>
            <pc:docMk/>
            <pc:sldMasterMk cId="3586354963" sldId="2147483648"/>
            <pc:sldLayoutMk cId="1224053715" sldId="2147483649"/>
          </pc:sldLayoutMkLst>
        </pc:sldLayoutChg>
        <pc:sldLayoutChg chg="setBg">
          <pc:chgData name="咲良 城﨑" userId="2978246415e9743d" providerId="LiveId" clId="{FD4822B2-D91D-4BAE-8796-2C0AF37C7DD3}" dt="2025-09-16T06:19:44.350" v="1478"/>
          <pc:sldLayoutMkLst>
            <pc:docMk/>
            <pc:sldMasterMk cId="3586354963" sldId="2147483648"/>
            <pc:sldLayoutMk cId="2713181557" sldId="2147483650"/>
          </pc:sldLayoutMkLst>
        </pc:sldLayoutChg>
        <pc:sldLayoutChg chg="setBg">
          <pc:chgData name="咲良 城﨑" userId="2978246415e9743d" providerId="LiveId" clId="{FD4822B2-D91D-4BAE-8796-2C0AF37C7DD3}" dt="2025-09-16T06:19:44.350" v="1478"/>
          <pc:sldLayoutMkLst>
            <pc:docMk/>
            <pc:sldMasterMk cId="3586354963" sldId="2147483648"/>
            <pc:sldLayoutMk cId="650218095" sldId="2147483651"/>
          </pc:sldLayoutMkLst>
        </pc:sldLayoutChg>
        <pc:sldLayoutChg chg="setBg">
          <pc:chgData name="咲良 城﨑" userId="2978246415e9743d" providerId="LiveId" clId="{FD4822B2-D91D-4BAE-8796-2C0AF37C7DD3}" dt="2025-09-16T06:19:44.350" v="1478"/>
          <pc:sldLayoutMkLst>
            <pc:docMk/>
            <pc:sldMasterMk cId="3586354963" sldId="2147483648"/>
            <pc:sldLayoutMk cId="356659654" sldId="2147483652"/>
          </pc:sldLayoutMkLst>
        </pc:sldLayoutChg>
        <pc:sldLayoutChg chg="setBg">
          <pc:chgData name="咲良 城﨑" userId="2978246415e9743d" providerId="LiveId" clId="{FD4822B2-D91D-4BAE-8796-2C0AF37C7DD3}" dt="2025-09-16T06:19:44.350" v="1478"/>
          <pc:sldLayoutMkLst>
            <pc:docMk/>
            <pc:sldMasterMk cId="3586354963" sldId="2147483648"/>
            <pc:sldLayoutMk cId="849590863" sldId="2147483653"/>
          </pc:sldLayoutMkLst>
        </pc:sldLayoutChg>
        <pc:sldLayoutChg chg="setBg">
          <pc:chgData name="咲良 城﨑" userId="2978246415e9743d" providerId="LiveId" clId="{FD4822B2-D91D-4BAE-8796-2C0AF37C7DD3}" dt="2025-09-16T06:19:44.350" v="1478"/>
          <pc:sldLayoutMkLst>
            <pc:docMk/>
            <pc:sldMasterMk cId="3586354963" sldId="2147483648"/>
            <pc:sldLayoutMk cId="833548847" sldId="2147483654"/>
          </pc:sldLayoutMkLst>
        </pc:sldLayoutChg>
        <pc:sldLayoutChg chg="setBg">
          <pc:chgData name="咲良 城﨑" userId="2978246415e9743d" providerId="LiveId" clId="{FD4822B2-D91D-4BAE-8796-2C0AF37C7DD3}" dt="2025-09-16T06:19:44.350" v="1478"/>
          <pc:sldLayoutMkLst>
            <pc:docMk/>
            <pc:sldMasterMk cId="3586354963" sldId="2147483648"/>
            <pc:sldLayoutMk cId="3873644930" sldId="2147483655"/>
          </pc:sldLayoutMkLst>
        </pc:sldLayoutChg>
        <pc:sldLayoutChg chg="setBg">
          <pc:chgData name="咲良 城﨑" userId="2978246415e9743d" providerId="LiveId" clId="{FD4822B2-D91D-4BAE-8796-2C0AF37C7DD3}" dt="2025-09-16T06:19:44.350" v="1478"/>
          <pc:sldLayoutMkLst>
            <pc:docMk/>
            <pc:sldMasterMk cId="3586354963" sldId="2147483648"/>
            <pc:sldLayoutMk cId="2631996455" sldId="2147483656"/>
          </pc:sldLayoutMkLst>
        </pc:sldLayoutChg>
        <pc:sldLayoutChg chg="setBg">
          <pc:chgData name="咲良 城﨑" userId="2978246415e9743d" providerId="LiveId" clId="{FD4822B2-D91D-4BAE-8796-2C0AF37C7DD3}" dt="2025-09-16T06:19:44.350" v="1478"/>
          <pc:sldLayoutMkLst>
            <pc:docMk/>
            <pc:sldMasterMk cId="3586354963" sldId="2147483648"/>
            <pc:sldLayoutMk cId="3212323013" sldId="2147483657"/>
          </pc:sldLayoutMkLst>
        </pc:sldLayoutChg>
        <pc:sldLayoutChg chg="setBg">
          <pc:chgData name="咲良 城﨑" userId="2978246415e9743d" providerId="LiveId" clId="{FD4822B2-D91D-4BAE-8796-2C0AF37C7DD3}" dt="2025-09-16T06:19:44.350" v="1478"/>
          <pc:sldLayoutMkLst>
            <pc:docMk/>
            <pc:sldMasterMk cId="3586354963" sldId="2147483648"/>
            <pc:sldLayoutMk cId="1705610222" sldId="2147483658"/>
          </pc:sldLayoutMkLst>
        </pc:sldLayoutChg>
        <pc:sldLayoutChg chg="setBg">
          <pc:chgData name="咲良 城﨑" userId="2978246415e9743d" providerId="LiveId" clId="{FD4822B2-D91D-4BAE-8796-2C0AF37C7DD3}" dt="2025-09-16T06:19:44.350" v="1478"/>
          <pc:sldLayoutMkLst>
            <pc:docMk/>
            <pc:sldMasterMk cId="3586354963" sldId="2147483648"/>
            <pc:sldLayoutMk cId="2415695201" sldId="2147483659"/>
          </pc:sldLayoutMkLst>
        </pc:sldLayoutChg>
      </pc:sldMasterChg>
    </pc:docChg>
  </pc:docChgLst>
  <pc:docChgLst>
    <pc:chgData name="ゲスト ユーザー" providerId="Windows Live" clId="Web-{087DE93F-2EDA-E87F-A1AE-26AFCBC918E9}"/>
    <pc:docChg chg="modSld">
      <pc:chgData name="ゲスト ユーザー" userId="" providerId="Windows Live" clId="Web-{087DE93F-2EDA-E87F-A1AE-26AFCBC918E9}" dt="2025-09-19T01:25:04.106" v="3"/>
      <pc:docMkLst>
        <pc:docMk/>
      </pc:docMkLst>
      <pc:sldChg chg="modSp">
        <pc:chgData name="ゲスト ユーザー" userId="" providerId="Windows Live" clId="Web-{087DE93F-2EDA-E87F-A1AE-26AFCBC918E9}" dt="2025-09-19T01:25:04.106" v="3"/>
        <pc:sldMkLst>
          <pc:docMk/>
          <pc:sldMk cId="371821569" sldId="261"/>
        </pc:sldMkLst>
        <pc:picChg chg="mod modCrop">
          <ac:chgData name="ゲスト ユーザー" userId="" providerId="Windows Live" clId="Web-{087DE93F-2EDA-E87F-A1AE-26AFCBC918E9}" dt="2025-09-19T01:25:04.106" v="3"/>
          <ac:picMkLst>
            <pc:docMk/>
            <pc:sldMk cId="371821569" sldId="261"/>
            <ac:picMk id="24" creationId="{C879565E-298A-4BAF-ECE8-2C0F36FEAF70}"/>
          </ac:picMkLst>
        </pc:picChg>
      </pc:sldChg>
    </pc:docChg>
  </pc:docChgLst>
  <pc:docChgLst>
    <pc:chgData name="ゲスト ユーザー" providerId="Windows Live" clId="Web-{BC4577A5-353A-6D02-0BA1-9BAF83D7D17C}"/>
    <pc:docChg chg="modSld">
      <pc:chgData name="ゲスト ユーザー" userId="" providerId="Windows Live" clId="Web-{BC4577A5-353A-6D02-0BA1-9BAF83D7D17C}" dt="2025-09-17T13:40:13.316" v="12" actId="1076"/>
      <pc:docMkLst>
        <pc:docMk/>
      </pc:docMkLst>
      <pc:sldChg chg="modSp">
        <pc:chgData name="ゲスト ユーザー" userId="" providerId="Windows Live" clId="Web-{BC4577A5-353A-6D02-0BA1-9BAF83D7D17C}" dt="2025-09-17T13:32:59.649" v="5" actId="1076"/>
        <pc:sldMkLst>
          <pc:docMk/>
          <pc:sldMk cId="3350259774" sldId="263"/>
        </pc:sldMkLst>
        <pc:spChg chg="mod">
          <ac:chgData name="ゲスト ユーザー" userId="" providerId="Windows Live" clId="Web-{BC4577A5-353A-6D02-0BA1-9BAF83D7D17C}" dt="2025-09-17T13:32:59.633" v="4" actId="1076"/>
          <ac:spMkLst>
            <pc:docMk/>
            <pc:sldMk cId="3350259774" sldId="263"/>
            <ac:spMk id="3" creationId="{70FB2318-3F5A-6A4B-22CB-17D23C8335B1}"/>
          </ac:spMkLst>
        </pc:spChg>
        <pc:spChg chg="mod">
          <ac:chgData name="ゲスト ユーザー" userId="" providerId="Windows Live" clId="Web-{BC4577A5-353A-6D02-0BA1-9BAF83D7D17C}" dt="2025-09-17T13:32:59.649" v="5" actId="1076"/>
          <ac:spMkLst>
            <pc:docMk/>
            <pc:sldMk cId="3350259774" sldId="263"/>
            <ac:spMk id="6" creationId="{23449DFA-BAC9-C877-0224-DD6AC1006681}"/>
          </ac:spMkLst>
        </pc:spChg>
      </pc:sldChg>
      <pc:sldChg chg="modSp">
        <pc:chgData name="ゲスト ユーザー" userId="" providerId="Windows Live" clId="Web-{BC4577A5-353A-6D02-0BA1-9BAF83D7D17C}" dt="2025-09-17T13:40:13.316" v="12" actId="1076"/>
        <pc:sldMkLst>
          <pc:docMk/>
          <pc:sldMk cId="1448649864" sldId="264"/>
        </pc:sldMkLst>
        <pc:spChg chg="mod">
          <ac:chgData name="ゲスト ユーザー" userId="" providerId="Windows Live" clId="Web-{BC4577A5-353A-6D02-0BA1-9BAF83D7D17C}" dt="2025-09-17T13:39:59.566" v="10" actId="1076"/>
          <ac:spMkLst>
            <pc:docMk/>
            <pc:sldMk cId="1448649864" sldId="264"/>
            <ac:spMk id="11" creationId="{6BC89CF5-DE20-2CEF-579A-17847C9EB805}"/>
          </ac:spMkLst>
        </pc:spChg>
        <pc:grpChg chg="mod">
          <ac:chgData name="ゲスト ユーザー" userId="" providerId="Windows Live" clId="Web-{BC4577A5-353A-6D02-0BA1-9BAF83D7D17C}" dt="2025-09-17T13:40:13.316" v="12" actId="1076"/>
          <ac:grpSpMkLst>
            <pc:docMk/>
            <pc:sldMk cId="1448649864" sldId="264"/>
            <ac:grpSpMk id="12" creationId="{2DCFD97B-3749-B471-76EF-31A5BB6A6E4C}"/>
          </ac:grpSpMkLst>
        </pc:grpChg>
      </pc:sldChg>
      <pc:sldChg chg="addSp delSp">
        <pc:chgData name="ゲスト ユーザー" userId="" providerId="Windows Live" clId="Web-{BC4577A5-353A-6D02-0BA1-9BAF83D7D17C}" dt="2025-09-17T13:34:32.825" v="8"/>
        <pc:sldMkLst>
          <pc:docMk/>
          <pc:sldMk cId="2929467807" sldId="26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FA86AA-3D4C-42FD-812F-2F906E4AEF7B}" type="datetimeFigureOut">
              <a:rPr kumimoji="1" lang="ja-JP" altLang="en-US" smtClean="0"/>
              <a:t>2025/9/19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9B08ED-2D8C-4E82-B009-FB8496E9CE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84574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9B08ED-2D8C-4E82-B009-FB8496E9CE29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81645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A0012C5-56E3-5877-80D8-B324C1B489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5D42C1C-0265-97CE-0CEE-C371989A17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C363792-5A1E-FCC8-5745-707C38123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4E8D4-73D9-4385-ACB2-C55AB63A1420}" type="datetimeFigureOut">
              <a:rPr kumimoji="1" lang="ja-JP" altLang="en-US" smtClean="0"/>
              <a:t>2025/9/19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BDD7688-03D2-8785-0777-499D4B9B4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D0453E3-1B6D-1E66-1A67-024752683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CE02B-9A17-419A-9AF6-1ABA58B4DB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4053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14E9B8-D187-B5C4-06FA-4C510FCAA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1939794-8731-6BA7-DCCE-183FE863AA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7D845C2-925B-9462-7765-B8DE50EE1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4E8D4-73D9-4385-ACB2-C55AB63A1420}" type="datetimeFigureOut">
              <a:rPr kumimoji="1" lang="ja-JP" altLang="en-US" smtClean="0"/>
              <a:t>2025/9/19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1213DD8-F6D9-8B88-9AE7-74F8D6F58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FE61868-9A31-FE7D-9EEB-700F9D0F5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CE02B-9A17-419A-9AF6-1ABA58B4DB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5610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E5F14A6-C5CB-BB61-D261-EAC83CF7AC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A3ABB3F-5D03-5546-D0C4-7EC55BA2C3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9410BF8-8A7D-AD30-84FD-2A6BD80D9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4E8D4-73D9-4385-ACB2-C55AB63A1420}" type="datetimeFigureOut">
              <a:rPr kumimoji="1" lang="ja-JP" altLang="en-US" smtClean="0"/>
              <a:t>2025/9/19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52EB275-FA4B-4E7A-D424-2AC673EAF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C96A291-FC19-405A-86FF-7AED3FB40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CE02B-9A17-419A-9AF6-1ABA58B4DB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5695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B4CE15B-4F6E-1FD7-7890-7D2749BCC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6BDF5C0-0ACD-0C94-88D2-ACF0F3E330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38C6502-2019-B8D2-9D1A-1E3C8BD30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4E8D4-73D9-4385-ACB2-C55AB63A1420}" type="datetimeFigureOut">
              <a:rPr kumimoji="1" lang="ja-JP" altLang="en-US" smtClean="0"/>
              <a:t>2025/9/19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8877B91-7374-13C3-CFB2-DF0F6F433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2A64E72-4BA1-1F0D-840C-0AE8CBFB7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CE02B-9A17-419A-9AF6-1ABA58B4DB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3181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41ED7BD-F78E-BAAA-E5BA-C3030754C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10B6A9A-B06E-2C7F-24A6-F03603555F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13D330D-AA5B-5405-97A8-1085AAF1E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4E8D4-73D9-4385-ACB2-C55AB63A1420}" type="datetimeFigureOut">
              <a:rPr kumimoji="1" lang="ja-JP" altLang="en-US" smtClean="0"/>
              <a:t>2025/9/19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D3FD128-E909-85F1-0F34-C5FE064EA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A774AA8-1B37-D434-A19D-E61AC37A4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CE02B-9A17-419A-9AF6-1ABA58B4DB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0218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22BCF2C-000F-4F4D-5EE6-0A0F811BC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5362BD0-0560-B28F-3CD2-F868A71839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CF1E460-0FFA-6664-5D18-6E7340C069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FD533AD-9C1E-D57C-7CE2-4C627DDCE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4E8D4-73D9-4385-ACB2-C55AB63A1420}" type="datetimeFigureOut">
              <a:rPr kumimoji="1" lang="ja-JP" altLang="en-US" smtClean="0"/>
              <a:t>2025/9/19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348B3DE-2ACC-6792-FF56-0225C2691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ED9F707-8765-BA93-A04F-5F0B2F8EE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CE02B-9A17-419A-9AF6-1ABA58B4DB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659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993554-DAC9-0985-A7A6-18F8A354E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504F040-BE22-942F-BBA0-12465C76C3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6321B50-F740-5DF7-14F9-876045DA11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904DD272-4CA4-D91A-2D5E-DC1A96D470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584D936C-DCE7-39CB-976A-F7C48B97A5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5A3C51DA-DB71-6C57-925D-82C1D8EA9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4E8D4-73D9-4385-ACB2-C55AB63A1420}" type="datetimeFigureOut">
              <a:rPr kumimoji="1" lang="ja-JP" altLang="en-US" smtClean="0"/>
              <a:t>2025/9/19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8D5CEEBC-4593-A83A-C183-31FA6C611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B2D7FDAB-2DB7-950F-CA6E-B6CA209AD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CE02B-9A17-419A-9AF6-1ABA58B4DB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9590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A90A4A9-2F71-0738-9E14-8F7A06A54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09AA1675-3728-33ED-F3B5-FD027E3DE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4E8D4-73D9-4385-ACB2-C55AB63A1420}" type="datetimeFigureOut">
              <a:rPr kumimoji="1" lang="ja-JP" altLang="en-US" smtClean="0"/>
              <a:t>2025/9/19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2AB1D80-AFE8-DAAC-BF2F-5236EB29C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6C91A19-87A5-4359-2FC7-D27BC6E1B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CE02B-9A17-419A-9AF6-1ABA58B4DB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3548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434B3252-D2D6-11BD-A3F1-0228B53BA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4E8D4-73D9-4385-ACB2-C55AB63A1420}" type="datetimeFigureOut">
              <a:rPr kumimoji="1" lang="ja-JP" altLang="en-US" smtClean="0"/>
              <a:t>2025/9/19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6861C5A7-9F3D-9A53-A19F-5CB56F431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0D4FCD1-B503-D5B7-2959-F533AFC58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CE02B-9A17-419A-9AF6-1ABA58B4DB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3644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82FFD1D-C4BD-5C55-EFEC-FA53C36F0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A98E3E3-922D-D612-4B8F-CD76827E6E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B6D86CD-E195-B0BF-4B03-8A9E9B977F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E3BFB67-879C-C467-208C-09B8A3766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4E8D4-73D9-4385-ACB2-C55AB63A1420}" type="datetimeFigureOut">
              <a:rPr kumimoji="1" lang="ja-JP" altLang="en-US" smtClean="0"/>
              <a:t>2025/9/19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CA26049-2AE9-B91F-3CE6-A7947A93C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585367F-0C2E-45F7-D06A-449A08DD2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CE02B-9A17-419A-9AF6-1ABA58B4DB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1996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06FA401-89ED-BB8D-06B5-98A94E1F6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C21702F2-6E66-94F7-CA46-875B28D521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20B4035-FF18-411D-DE30-218DE9A09A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F987D39-C1B6-9E8C-40EC-E1105C9CB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4E8D4-73D9-4385-ACB2-C55AB63A1420}" type="datetimeFigureOut">
              <a:rPr kumimoji="1" lang="ja-JP" altLang="en-US" smtClean="0"/>
              <a:t>2025/9/19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D549F44-57A4-E901-B102-66400D794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1ECF0D9-7E52-4AE0-06F4-2CB42EC4A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CE02B-9A17-419A-9AF6-1ABA58B4DB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2323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F2E4A6C5-809D-3226-6F03-7463EA4CA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98D405D-A4A3-55BE-2CCB-F43A1D241F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83E270B-C482-1D00-A502-ACAE629583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184E8D4-73D9-4385-ACB2-C55AB63A1420}" type="datetimeFigureOut">
              <a:rPr kumimoji="1" lang="ja-JP" altLang="en-US" smtClean="0"/>
              <a:t>2025/9/19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B19FC67-2104-0C1D-58A6-0D69CD8DEB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C7F4709-E6A8-B0C3-CED0-6883BDE248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FBCE02B-9A17-419A-9AF6-1ABA58B4DB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6354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A4E6B76D-A8F6-5BDE-32CF-C699BFF56097}"/>
              </a:ext>
            </a:extLst>
          </p:cNvPr>
          <p:cNvSpPr/>
          <p:nvPr/>
        </p:nvSpPr>
        <p:spPr>
          <a:xfrm>
            <a:off x="673766" y="1608256"/>
            <a:ext cx="10935642" cy="434937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F8A897B-4074-8DEE-9C4F-69F256645F4E}"/>
              </a:ext>
            </a:extLst>
          </p:cNvPr>
          <p:cNvSpPr txBox="1"/>
          <p:nvPr/>
        </p:nvSpPr>
        <p:spPr>
          <a:xfrm>
            <a:off x="673766" y="656530"/>
            <a:ext cx="64059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000" b="1">
                <a:solidFill>
                  <a:schemeClr val="bg1"/>
                </a:solidFill>
              </a:rPr>
              <a:t>Hack-id 02 </a:t>
            </a:r>
            <a:r>
              <a:rPr lang="en-US" altLang="ja-JP" sz="5400" b="1">
                <a:solidFill>
                  <a:schemeClr val="bg1"/>
                </a:solidFill>
              </a:rPr>
              <a:t>nova-tech</a:t>
            </a:r>
            <a:endParaRPr kumimoji="1" lang="ja-JP" altLang="en-US" sz="5400" b="1">
              <a:solidFill>
                <a:schemeClr val="bg1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01C42F5-155A-9C38-ADF8-2D382A9DF1EE}"/>
              </a:ext>
            </a:extLst>
          </p:cNvPr>
          <p:cNvSpPr txBox="1"/>
          <p:nvPr/>
        </p:nvSpPr>
        <p:spPr>
          <a:xfrm>
            <a:off x="673766" y="361870"/>
            <a:ext cx="4953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>
                <a:solidFill>
                  <a:schemeClr val="bg1"/>
                </a:solidFill>
              </a:rPr>
              <a:t>Open HACK U 2025 KANAZAWA</a:t>
            </a:r>
            <a:endParaRPr kumimoji="1" lang="ja-JP" altLang="en-US" sz="2400" b="1">
              <a:solidFill>
                <a:schemeClr val="bg1"/>
              </a:solidFill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EFA6DBE-C68E-B5CD-EBBF-B126A3887644}"/>
              </a:ext>
            </a:extLst>
          </p:cNvPr>
          <p:cNvSpPr txBox="1"/>
          <p:nvPr/>
        </p:nvSpPr>
        <p:spPr>
          <a:xfrm>
            <a:off x="1698176" y="2995293"/>
            <a:ext cx="5176907" cy="156966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ja-JP" altLang="en-US" sz="9600" b="1">
                <a:ea typeface="游ゴシック"/>
              </a:rPr>
              <a:t>そらログ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34CDB66-6DED-ED43-FA0B-D0492CD2A146}"/>
              </a:ext>
            </a:extLst>
          </p:cNvPr>
          <p:cNvSpPr txBox="1"/>
          <p:nvPr/>
        </p:nvSpPr>
        <p:spPr>
          <a:xfrm>
            <a:off x="8679581" y="6036470"/>
            <a:ext cx="25346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b="1">
                <a:solidFill>
                  <a:schemeClr val="bg1"/>
                </a:solidFill>
              </a:rPr>
              <a:t>2025.9/20.sat</a:t>
            </a:r>
            <a:endParaRPr kumimoji="1" lang="ja-JP" altLang="en-US" sz="2800" b="1">
              <a:solidFill>
                <a:schemeClr val="bg1"/>
              </a:solidFill>
            </a:endParaRPr>
          </a:p>
        </p:txBody>
      </p:sp>
      <p:pic>
        <p:nvPicPr>
          <p:cNvPr id="8" name="図 7" descr="ロゴ&#10;&#10;AI 生成コンテンツは間違っている可能性があります。">
            <a:extLst>
              <a:ext uri="{FF2B5EF4-FFF2-40B4-BE49-F238E27FC236}">
                <a16:creationId xmlns:a16="http://schemas.microsoft.com/office/drawing/2014/main" id="{7923DBF5-4D8C-6473-7ADD-0FA6D2E4DD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8084" y="137583"/>
            <a:ext cx="7620000" cy="7672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5231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EEEF33-A559-80AC-EC24-DAB95DCE79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9AA79E38-ACF8-3115-3C8A-25046C310950}"/>
              </a:ext>
            </a:extLst>
          </p:cNvPr>
          <p:cNvSpPr txBox="1"/>
          <p:nvPr/>
        </p:nvSpPr>
        <p:spPr>
          <a:xfrm>
            <a:off x="964260" y="1997839"/>
            <a:ext cx="480131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6000" b="1">
                <a:solidFill>
                  <a:schemeClr val="bg1"/>
                </a:solidFill>
              </a:rPr>
              <a:t>でも、</a:t>
            </a:r>
            <a:endParaRPr kumimoji="1" lang="en-US" altLang="ja-JP" sz="6000" b="1">
              <a:solidFill>
                <a:schemeClr val="bg1"/>
              </a:solidFill>
            </a:endParaRPr>
          </a:p>
          <a:p>
            <a:pPr algn="l"/>
            <a:r>
              <a:rPr lang="ja-JP" altLang="en-US" sz="6000" b="1">
                <a:solidFill>
                  <a:schemeClr val="bg1"/>
                </a:solidFill>
              </a:rPr>
              <a:t>ジンクスは</a:t>
            </a:r>
            <a:endParaRPr lang="en-US" altLang="ja-JP" sz="6000" b="1">
              <a:solidFill>
                <a:schemeClr val="bg1"/>
              </a:solidFill>
            </a:endParaRPr>
          </a:p>
          <a:p>
            <a:pPr algn="l"/>
            <a:r>
              <a:rPr kumimoji="1" lang="ja-JP" altLang="en-US" sz="6000" b="1">
                <a:solidFill>
                  <a:schemeClr val="bg1"/>
                </a:solidFill>
              </a:rPr>
              <a:t>おもしろい！</a:t>
            </a:r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70FB2318-3F5A-6A4B-22CB-17D23C8335B1}"/>
              </a:ext>
            </a:extLst>
          </p:cNvPr>
          <p:cNvSpPr/>
          <p:nvPr/>
        </p:nvSpPr>
        <p:spPr>
          <a:xfrm>
            <a:off x="6401928" y="-2175721"/>
            <a:ext cx="11209441" cy="11209441"/>
          </a:xfrm>
          <a:prstGeom prst="ellipse">
            <a:avLst/>
          </a:prstGeom>
          <a:solidFill>
            <a:schemeClr val="bg1"/>
          </a:solidFill>
          <a:ln w="6350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3449DFA-BAC9-C877-0224-DD6AC1006681}"/>
              </a:ext>
            </a:extLst>
          </p:cNvPr>
          <p:cNvSpPr txBox="1"/>
          <p:nvPr/>
        </p:nvSpPr>
        <p:spPr>
          <a:xfrm>
            <a:off x="7163091" y="1759663"/>
            <a:ext cx="6648943" cy="333867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3600">
                <a:ea typeface="游ゴシック"/>
              </a:rPr>
              <a:t>・結果をみんなで</a:t>
            </a:r>
          </a:p>
          <a:p>
            <a:pPr>
              <a:lnSpc>
                <a:spcPct val="150000"/>
              </a:lnSpc>
            </a:pPr>
            <a:r>
              <a:rPr lang="ja-JP" altLang="en-US" sz="3600">
                <a:ea typeface="游ゴシック"/>
              </a:rPr>
              <a:t>　共有して盛り上がる</a:t>
            </a:r>
          </a:p>
          <a:p>
            <a:pPr>
              <a:lnSpc>
                <a:spcPct val="150000"/>
              </a:lnSpc>
            </a:pPr>
            <a:r>
              <a:rPr lang="ja-JP" altLang="en-US" sz="3600">
                <a:ea typeface="游ゴシック"/>
              </a:rPr>
              <a:t>・自分の行動を見直す</a:t>
            </a:r>
          </a:p>
          <a:p>
            <a:pPr>
              <a:lnSpc>
                <a:spcPct val="150000"/>
              </a:lnSpc>
            </a:pPr>
            <a:r>
              <a:rPr lang="ja-JP" altLang="en-US" sz="3600">
                <a:ea typeface="游ゴシック"/>
              </a:rPr>
              <a:t>　きっかけにも</a:t>
            </a:r>
          </a:p>
        </p:txBody>
      </p:sp>
    </p:spTree>
    <p:extLst>
      <p:ext uri="{BB962C8B-B14F-4D97-AF65-F5344CB8AC3E}">
        <p14:creationId xmlns:p14="http://schemas.microsoft.com/office/powerpoint/2010/main" val="33502597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CA31D1-27B1-CEA9-11CB-44572128FE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1A999551-7688-ECE2-01C5-E45E0E952E5C}"/>
              </a:ext>
            </a:extLst>
          </p:cNvPr>
          <p:cNvSpPr/>
          <p:nvPr/>
        </p:nvSpPr>
        <p:spPr>
          <a:xfrm>
            <a:off x="871432" y="636607"/>
            <a:ext cx="10494907" cy="557899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D9FCA83-1B2C-F33A-289D-BD6421788323}"/>
              </a:ext>
            </a:extLst>
          </p:cNvPr>
          <p:cNvSpPr txBox="1"/>
          <p:nvPr/>
        </p:nvSpPr>
        <p:spPr>
          <a:xfrm>
            <a:off x="220367" y="130099"/>
            <a:ext cx="326243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8000" b="1">
                <a:solidFill>
                  <a:schemeClr val="bg1"/>
                </a:solidFill>
              </a:rPr>
              <a:t>技術面</a:t>
            </a:r>
            <a:endParaRPr lang="en-US" altLang="ja-JP" sz="8000" b="1">
              <a:solidFill>
                <a:schemeClr val="bg1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D82E50D-F9D0-C1E2-AD9F-1690928C3421}"/>
              </a:ext>
            </a:extLst>
          </p:cNvPr>
          <p:cNvSpPr txBox="1"/>
          <p:nvPr/>
        </p:nvSpPr>
        <p:spPr>
          <a:xfrm>
            <a:off x="1007525" y="636607"/>
            <a:ext cx="2253475" cy="549796"/>
          </a:xfrm>
          <a:custGeom>
            <a:avLst/>
            <a:gdLst/>
            <a:ahLst/>
            <a:cxnLst/>
            <a:rect l="l" t="t" r="r" b="b"/>
            <a:pathLst>
              <a:path w="2253475" h="549796">
                <a:moveTo>
                  <a:pt x="64885" y="345765"/>
                </a:moveTo>
                <a:lnTo>
                  <a:pt x="151427" y="396895"/>
                </a:lnTo>
                <a:cubicBezTo>
                  <a:pt x="191570" y="415390"/>
                  <a:pt x="234865" y="430527"/>
                  <a:pt x="281312" y="442304"/>
                </a:cubicBezTo>
                <a:cubicBezTo>
                  <a:pt x="265719" y="463537"/>
                  <a:pt x="251785" y="488751"/>
                  <a:pt x="239510" y="517946"/>
                </a:cubicBezTo>
                <a:cubicBezTo>
                  <a:pt x="231879" y="535530"/>
                  <a:pt x="225410" y="544321"/>
                  <a:pt x="220101" y="544321"/>
                </a:cubicBezTo>
                <a:cubicBezTo>
                  <a:pt x="215125" y="544321"/>
                  <a:pt x="206997" y="542331"/>
                  <a:pt x="195717" y="538350"/>
                </a:cubicBezTo>
                <a:cubicBezTo>
                  <a:pt x="150100" y="521264"/>
                  <a:pt x="107675" y="501566"/>
                  <a:pt x="68445" y="479255"/>
                </a:cubicBezTo>
                <a:lnTo>
                  <a:pt x="0" y="431918"/>
                </a:lnTo>
                <a:lnTo>
                  <a:pt x="11917" y="409962"/>
                </a:lnTo>
                <a:close/>
                <a:moveTo>
                  <a:pt x="1759812" y="309931"/>
                </a:moveTo>
                <a:lnTo>
                  <a:pt x="1759812" y="406972"/>
                </a:lnTo>
                <a:lnTo>
                  <a:pt x="1920551" y="406972"/>
                </a:lnTo>
                <a:lnTo>
                  <a:pt x="1920551" y="309931"/>
                </a:lnTo>
                <a:close/>
                <a:moveTo>
                  <a:pt x="1759812" y="135756"/>
                </a:moveTo>
                <a:lnTo>
                  <a:pt x="1759812" y="224336"/>
                </a:lnTo>
                <a:lnTo>
                  <a:pt x="1920551" y="224336"/>
                </a:lnTo>
                <a:lnTo>
                  <a:pt x="1920551" y="135756"/>
                </a:lnTo>
                <a:close/>
                <a:moveTo>
                  <a:pt x="546096" y="31612"/>
                </a:moveTo>
                <a:lnTo>
                  <a:pt x="545063" y="33241"/>
                </a:lnTo>
                <a:lnTo>
                  <a:pt x="545063" y="412943"/>
                </a:lnTo>
                <a:lnTo>
                  <a:pt x="547054" y="538350"/>
                </a:lnTo>
                <a:cubicBezTo>
                  <a:pt x="547054" y="543990"/>
                  <a:pt x="546390" y="547307"/>
                  <a:pt x="545063" y="548303"/>
                </a:cubicBezTo>
                <a:cubicBezTo>
                  <a:pt x="543736" y="549298"/>
                  <a:pt x="540750" y="549796"/>
                  <a:pt x="536106" y="549796"/>
                </a:cubicBezTo>
                <a:lnTo>
                  <a:pt x="453994" y="549796"/>
                </a:lnTo>
                <a:cubicBezTo>
                  <a:pt x="448686" y="549796"/>
                  <a:pt x="445534" y="549132"/>
                  <a:pt x="444539" y="547805"/>
                </a:cubicBezTo>
                <a:cubicBezTo>
                  <a:pt x="443544" y="546478"/>
                  <a:pt x="443046" y="543326"/>
                  <a:pt x="443046" y="538350"/>
                </a:cubicBezTo>
                <a:lnTo>
                  <a:pt x="445037" y="412943"/>
                </a:lnTo>
                <a:lnTo>
                  <a:pt x="445037" y="263153"/>
                </a:lnTo>
                <a:cubicBezTo>
                  <a:pt x="445037" y="238270"/>
                  <a:pt x="445700" y="199952"/>
                  <a:pt x="447027" y="148197"/>
                </a:cubicBezTo>
                <a:cubicBezTo>
                  <a:pt x="425463" y="169761"/>
                  <a:pt x="408874" y="185354"/>
                  <a:pt x="397263" y="194975"/>
                </a:cubicBezTo>
                <a:cubicBezTo>
                  <a:pt x="389300" y="201942"/>
                  <a:pt x="383163" y="205426"/>
                  <a:pt x="378850" y="205426"/>
                </a:cubicBezTo>
                <a:cubicBezTo>
                  <a:pt x="374205" y="205426"/>
                  <a:pt x="370390" y="198957"/>
                  <a:pt x="367404" y="186018"/>
                </a:cubicBezTo>
                <a:lnTo>
                  <a:pt x="339249" y="112528"/>
                </a:lnTo>
                <a:lnTo>
                  <a:pt x="339742" y="112228"/>
                </a:lnTo>
                <a:cubicBezTo>
                  <a:pt x="392443" y="83599"/>
                  <a:pt x="448222" y="59917"/>
                  <a:pt x="506455" y="41804"/>
                </a:cubicBezTo>
                <a:close/>
                <a:moveTo>
                  <a:pt x="631653" y="29758"/>
                </a:moveTo>
                <a:cubicBezTo>
                  <a:pt x="662507" y="32743"/>
                  <a:pt x="692366" y="36890"/>
                  <a:pt x="721229" y="42199"/>
                </a:cubicBezTo>
                <a:cubicBezTo>
                  <a:pt x="732841" y="44189"/>
                  <a:pt x="738647" y="49166"/>
                  <a:pt x="738647" y="57128"/>
                </a:cubicBezTo>
                <a:cubicBezTo>
                  <a:pt x="738647" y="61441"/>
                  <a:pt x="736324" y="66583"/>
                  <a:pt x="731680" y="72555"/>
                </a:cubicBezTo>
                <a:cubicBezTo>
                  <a:pt x="727367" y="77531"/>
                  <a:pt x="724215" y="90470"/>
                  <a:pt x="722224" y="111371"/>
                </a:cubicBezTo>
                <a:cubicBezTo>
                  <a:pt x="711940" y="220853"/>
                  <a:pt x="694356" y="309434"/>
                  <a:pt x="669474" y="377113"/>
                </a:cubicBezTo>
                <a:cubicBezTo>
                  <a:pt x="665493" y="390052"/>
                  <a:pt x="660682" y="396521"/>
                  <a:pt x="655042" y="396521"/>
                </a:cubicBezTo>
                <a:cubicBezTo>
                  <a:pt x="653384" y="396521"/>
                  <a:pt x="646582" y="394199"/>
                  <a:pt x="634639" y="389554"/>
                </a:cubicBezTo>
                <a:cubicBezTo>
                  <a:pt x="616060" y="381260"/>
                  <a:pt x="594330" y="374791"/>
                  <a:pt x="569448" y="370146"/>
                </a:cubicBezTo>
                <a:cubicBezTo>
                  <a:pt x="602292" y="280570"/>
                  <a:pt x="622696" y="192985"/>
                  <a:pt x="630658" y="107390"/>
                </a:cubicBezTo>
                <a:cubicBezTo>
                  <a:pt x="631985" y="91465"/>
                  <a:pt x="632648" y="75873"/>
                  <a:pt x="632648" y="60611"/>
                </a:cubicBezTo>
                <a:cubicBezTo>
                  <a:pt x="632648" y="49995"/>
                  <a:pt x="632317" y="39710"/>
                  <a:pt x="631653" y="29758"/>
                </a:cubicBezTo>
                <a:close/>
                <a:moveTo>
                  <a:pt x="965075" y="22293"/>
                </a:moveTo>
                <a:cubicBezTo>
                  <a:pt x="967729" y="22293"/>
                  <a:pt x="970383" y="25445"/>
                  <a:pt x="973037" y="31748"/>
                </a:cubicBezTo>
                <a:cubicBezTo>
                  <a:pt x="999578" y="113030"/>
                  <a:pt x="1018986" y="203767"/>
                  <a:pt x="1031261" y="303959"/>
                </a:cubicBezTo>
                <a:cubicBezTo>
                  <a:pt x="1031261" y="306282"/>
                  <a:pt x="1031261" y="307941"/>
                  <a:pt x="1031261" y="308936"/>
                </a:cubicBezTo>
                <a:cubicBezTo>
                  <a:pt x="1031261" y="314576"/>
                  <a:pt x="1027114" y="318723"/>
                  <a:pt x="1018820" y="321377"/>
                </a:cubicBezTo>
                <a:lnTo>
                  <a:pt x="960596" y="341780"/>
                </a:lnTo>
                <a:cubicBezTo>
                  <a:pt x="954624" y="344103"/>
                  <a:pt x="950477" y="345264"/>
                  <a:pt x="948155" y="345264"/>
                </a:cubicBezTo>
                <a:cubicBezTo>
                  <a:pt x="944837" y="345264"/>
                  <a:pt x="942846" y="342444"/>
                  <a:pt x="942183" y="336804"/>
                </a:cubicBezTo>
                <a:cubicBezTo>
                  <a:pt x="930903" y="229645"/>
                  <a:pt x="913651" y="136917"/>
                  <a:pt x="890428" y="58621"/>
                </a:cubicBezTo>
                <a:cubicBezTo>
                  <a:pt x="889433" y="55635"/>
                  <a:pt x="888935" y="53313"/>
                  <a:pt x="888935" y="51654"/>
                </a:cubicBezTo>
                <a:cubicBezTo>
                  <a:pt x="888935" y="47341"/>
                  <a:pt x="893248" y="43857"/>
                  <a:pt x="901874" y="41203"/>
                </a:cubicBezTo>
                <a:lnTo>
                  <a:pt x="956615" y="24781"/>
                </a:lnTo>
                <a:cubicBezTo>
                  <a:pt x="960264" y="23122"/>
                  <a:pt x="963084" y="22293"/>
                  <a:pt x="965075" y="22293"/>
                </a:cubicBezTo>
                <a:close/>
                <a:moveTo>
                  <a:pt x="1431951" y="0"/>
                </a:moveTo>
                <a:lnTo>
                  <a:pt x="1538858" y="0"/>
                </a:lnTo>
                <a:lnTo>
                  <a:pt x="1538858" y="406972"/>
                </a:lnTo>
                <a:lnTo>
                  <a:pt x="1665260" y="406972"/>
                </a:lnTo>
                <a:lnTo>
                  <a:pt x="1665260" y="0"/>
                </a:lnTo>
                <a:lnTo>
                  <a:pt x="1759812" y="0"/>
                </a:lnTo>
                <a:lnTo>
                  <a:pt x="1759812" y="50161"/>
                </a:lnTo>
                <a:lnTo>
                  <a:pt x="1920551" y="50161"/>
                </a:lnTo>
                <a:lnTo>
                  <a:pt x="1920551" y="0"/>
                </a:lnTo>
                <a:lnTo>
                  <a:pt x="2016596" y="0"/>
                </a:lnTo>
                <a:lnTo>
                  <a:pt x="2016596" y="406972"/>
                </a:lnTo>
                <a:lnTo>
                  <a:pt x="2144491" y="406972"/>
                </a:lnTo>
                <a:lnTo>
                  <a:pt x="2144491" y="0"/>
                </a:lnTo>
                <a:lnTo>
                  <a:pt x="2252267" y="0"/>
                </a:lnTo>
                <a:lnTo>
                  <a:pt x="2251485" y="75541"/>
                </a:lnTo>
                <a:lnTo>
                  <a:pt x="2251485" y="260167"/>
                </a:lnTo>
                <a:lnTo>
                  <a:pt x="2253475" y="535364"/>
                </a:lnTo>
                <a:cubicBezTo>
                  <a:pt x="2253475" y="540672"/>
                  <a:pt x="2252811" y="543824"/>
                  <a:pt x="2251485" y="544819"/>
                </a:cubicBezTo>
                <a:cubicBezTo>
                  <a:pt x="2250157" y="545814"/>
                  <a:pt x="2247006" y="546312"/>
                  <a:pt x="2242029" y="546312"/>
                </a:cubicBezTo>
                <a:lnTo>
                  <a:pt x="2155937" y="546312"/>
                </a:lnTo>
                <a:cubicBezTo>
                  <a:pt x="2150297" y="546312"/>
                  <a:pt x="2146979" y="545649"/>
                  <a:pt x="2145984" y="544321"/>
                </a:cubicBezTo>
                <a:cubicBezTo>
                  <a:pt x="2144989" y="542994"/>
                  <a:pt x="2144491" y="540009"/>
                  <a:pt x="2144491" y="535364"/>
                </a:cubicBezTo>
                <a:lnTo>
                  <a:pt x="2144491" y="497543"/>
                </a:lnTo>
                <a:lnTo>
                  <a:pt x="1538858" y="497543"/>
                </a:lnTo>
                <a:lnTo>
                  <a:pt x="1538858" y="538350"/>
                </a:lnTo>
                <a:cubicBezTo>
                  <a:pt x="1538858" y="543658"/>
                  <a:pt x="1538194" y="546976"/>
                  <a:pt x="1536868" y="548303"/>
                </a:cubicBezTo>
                <a:cubicBezTo>
                  <a:pt x="1535541" y="549298"/>
                  <a:pt x="1532389" y="549796"/>
                  <a:pt x="1527412" y="549796"/>
                </a:cubicBezTo>
                <a:lnTo>
                  <a:pt x="1441818" y="549796"/>
                </a:lnTo>
                <a:cubicBezTo>
                  <a:pt x="1436510" y="549796"/>
                  <a:pt x="1433358" y="548966"/>
                  <a:pt x="1432363" y="547307"/>
                </a:cubicBezTo>
                <a:cubicBezTo>
                  <a:pt x="1431367" y="546312"/>
                  <a:pt x="1430870" y="543326"/>
                  <a:pt x="1430870" y="538350"/>
                </a:cubicBezTo>
                <a:lnTo>
                  <a:pt x="1432860" y="261162"/>
                </a:lnTo>
                <a:lnTo>
                  <a:pt x="1432860" y="97935"/>
                </a:lnTo>
                <a:close/>
                <a:moveTo>
                  <a:pt x="998258" y="0"/>
                </a:moveTo>
                <a:lnTo>
                  <a:pt x="1289970" y="0"/>
                </a:lnTo>
                <a:lnTo>
                  <a:pt x="1289041" y="4875"/>
                </a:lnTo>
                <a:cubicBezTo>
                  <a:pt x="1287714" y="5871"/>
                  <a:pt x="1284728" y="6368"/>
                  <a:pt x="1280083" y="6368"/>
                </a:cubicBezTo>
                <a:lnTo>
                  <a:pt x="1203446" y="4378"/>
                </a:lnTo>
                <a:lnTo>
                  <a:pt x="1203446" y="218365"/>
                </a:lnTo>
                <a:lnTo>
                  <a:pt x="1205437" y="417920"/>
                </a:lnTo>
                <a:cubicBezTo>
                  <a:pt x="1205437" y="468348"/>
                  <a:pt x="1194157" y="501690"/>
                  <a:pt x="1171597" y="517946"/>
                </a:cubicBezTo>
                <a:cubicBezTo>
                  <a:pt x="1160317" y="526572"/>
                  <a:pt x="1143397" y="532378"/>
                  <a:pt x="1120837" y="535364"/>
                </a:cubicBezTo>
                <a:cubicBezTo>
                  <a:pt x="1103586" y="537354"/>
                  <a:pt x="1076049" y="538350"/>
                  <a:pt x="1038228" y="538350"/>
                </a:cubicBezTo>
                <a:cubicBezTo>
                  <a:pt x="1021640" y="538350"/>
                  <a:pt x="1011853" y="536691"/>
                  <a:pt x="1008867" y="533373"/>
                </a:cubicBezTo>
                <a:cubicBezTo>
                  <a:pt x="1006545" y="530387"/>
                  <a:pt x="1004057" y="521264"/>
                  <a:pt x="1001403" y="506003"/>
                </a:cubicBezTo>
                <a:cubicBezTo>
                  <a:pt x="996758" y="475149"/>
                  <a:pt x="989957" y="450930"/>
                  <a:pt x="980999" y="433347"/>
                </a:cubicBezTo>
                <a:cubicBezTo>
                  <a:pt x="1014176" y="437328"/>
                  <a:pt x="1042707" y="439319"/>
                  <a:pt x="1066594" y="439319"/>
                </a:cubicBezTo>
                <a:cubicBezTo>
                  <a:pt x="1082187" y="439319"/>
                  <a:pt x="1092472" y="436333"/>
                  <a:pt x="1097448" y="430361"/>
                </a:cubicBezTo>
                <a:cubicBezTo>
                  <a:pt x="1101429" y="424721"/>
                  <a:pt x="1103420" y="414602"/>
                  <a:pt x="1103420" y="400005"/>
                </a:cubicBezTo>
                <a:lnTo>
                  <a:pt x="1103420" y="4378"/>
                </a:lnTo>
                <a:lnTo>
                  <a:pt x="1096453" y="4378"/>
                </a:lnTo>
                <a:lnTo>
                  <a:pt x="1009863" y="6368"/>
                </a:lnTo>
                <a:cubicBezTo>
                  <a:pt x="1003891" y="6368"/>
                  <a:pt x="1000241" y="5705"/>
                  <a:pt x="998915" y="4378"/>
                </a:cubicBezTo>
                <a:close/>
                <a:moveTo>
                  <a:pt x="782964" y="0"/>
                </a:moveTo>
                <a:lnTo>
                  <a:pt x="864053" y="0"/>
                </a:lnTo>
                <a:lnTo>
                  <a:pt x="864053" y="355217"/>
                </a:lnTo>
                <a:lnTo>
                  <a:pt x="865048" y="536359"/>
                </a:lnTo>
                <a:cubicBezTo>
                  <a:pt x="865048" y="541999"/>
                  <a:pt x="864551" y="545317"/>
                  <a:pt x="863555" y="546312"/>
                </a:cubicBezTo>
                <a:cubicBezTo>
                  <a:pt x="862560" y="547307"/>
                  <a:pt x="859740" y="547805"/>
                  <a:pt x="855095" y="547805"/>
                </a:cubicBezTo>
                <a:lnTo>
                  <a:pt x="770993" y="547805"/>
                </a:lnTo>
                <a:cubicBezTo>
                  <a:pt x="764358" y="547805"/>
                  <a:pt x="761041" y="543990"/>
                  <a:pt x="761041" y="536359"/>
                </a:cubicBezTo>
                <a:lnTo>
                  <a:pt x="763031" y="355217"/>
                </a:lnTo>
                <a:lnTo>
                  <a:pt x="763031" y="1007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ja-JP" sz="8000" b="1">
              <a:solidFill>
                <a:srgbClr val="FF0000"/>
              </a:solidFill>
            </a:endParaRPr>
          </a:p>
        </p:txBody>
      </p:sp>
      <p:pic>
        <p:nvPicPr>
          <p:cNvPr id="16" name="図 15">
            <a:extLst>
              <a:ext uri="{FF2B5EF4-FFF2-40B4-BE49-F238E27FC236}">
                <a16:creationId xmlns:a16="http://schemas.microsoft.com/office/drawing/2014/main" id="{8116D6BB-C166-CA02-E91C-A4D5E452C0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6572" y="7500612"/>
            <a:ext cx="9544626" cy="5262186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22B1E1BF-D826-EDA0-88F8-82A9E09366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8943" y="821845"/>
            <a:ext cx="9034113" cy="5208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215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451F73-9C5A-54AE-E4CC-FC140FCC11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8DBC67A0-0B07-BCA0-3A33-9FC5D61661AC}"/>
              </a:ext>
            </a:extLst>
          </p:cNvPr>
          <p:cNvSpPr/>
          <p:nvPr/>
        </p:nvSpPr>
        <p:spPr>
          <a:xfrm>
            <a:off x="871432" y="636607"/>
            <a:ext cx="10494907" cy="557899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70722CE4-36F0-B42C-CA3D-327A53D1C7F0}"/>
              </a:ext>
            </a:extLst>
          </p:cNvPr>
          <p:cNvSpPr txBox="1"/>
          <p:nvPr/>
        </p:nvSpPr>
        <p:spPr>
          <a:xfrm>
            <a:off x="2165684" y="1994095"/>
            <a:ext cx="839204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000" b="1"/>
              <a:t>・雨女レーダー（ジンクスマップ）</a:t>
            </a:r>
            <a:endParaRPr kumimoji="1" lang="ja-JP" altLang="en-US" sz="4000" b="1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C8E5292-0E33-DA81-CDC6-CC098A5FBA05}"/>
              </a:ext>
            </a:extLst>
          </p:cNvPr>
          <p:cNvSpPr txBox="1"/>
          <p:nvPr/>
        </p:nvSpPr>
        <p:spPr>
          <a:xfrm>
            <a:off x="2165684" y="2926669"/>
            <a:ext cx="37753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b="1"/>
              <a:t>・自動車道渋滞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E8F5C22-F0BD-2060-E7A4-77E9F56669E4}"/>
              </a:ext>
            </a:extLst>
          </p:cNvPr>
          <p:cNvSpPr txBox="1"/>
          <p:nvPr/>
        </p:nvSpPr>
        <p:spPr>
          <a:xfrm>
            <a:off x="2165684" y="3859243"/>
            <a:ext cx="556274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b="1"/>
              <a:t>・ランキング</a:t>
            </a:r>
            <a:r>
              <a:rPr lang="en-US" altLang="ja-JP" sz="4000" b="1"/>
              <a:t>/</a:t>
            </a:r>
            <a:r>
              <a:rPr lang="ja-JP" altLang="en-US" sz="4000" b="1"/>
              <a:t>統計分析</a:t>
            </a:r>
            <a:endParaRPr kumimoji="1" lang="ja-JP" altLang="en-US" sz="4000" b="1"/>
          </a:p>
        </p:txBody>
      </p: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2DCFD97B-3749-B471-76EF-31A5BB6A6E4C}"/>
              </a:ext>
            </a:extLst>
          </p:cNvPr>
          <p:cNvGrpSpPr/>
          <p:nvPr/>
        </p:nvGrpSpPr>
        <p:grpSpPr>
          <a:xfrm>
            <a:off x="220367" y="130099"/>
            <a:ext cx="5314275" cy="1323439"/>
            <a:chOff x="220367" y="130099"/>
            <a:chExt cx="5314275" cy="1323439"/>
          </a:xfrm>
        </p:grpSpPr>
        <p:sp>
          <p:nvSpPr>
            <p:cNvPr id="8" name="テキスト ボックス 7">
              <a:extLst>
                <a:ext uri="{FF2B5EF4-FFF2-40B4-BE49-F238E27FC236}">
                  <a16:creationId xmlns:a16="http://schemas.microsoft.com/office/drawing/2014/main" id="{467EDB8A-AC5C-FEE0-63C6-C7219E47E09C}"/>
                </a:ext>
              </a:extLst>
            </p:cNvPr>
            <p:cNvSpPr txBox="1"/>
            <p:nvPr/>
          </p:nvSpPr>
          <p:spPr>
            <a:xfrm>
              <a:off x="220367" y="130099"/>
              <a:ext cx="5314275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8000" b="1">
                  <a:solidFill>
                    <a:schemeClr val="bg1"/>
                  </a:solidFill>
                </a:rPr>
                <a:t>今後の展望</a:t>
              </a:r>
              <a:endParaRPr lang="en-US" altLang="ja-JP" sz="8000" b="1">
                <a:solidFill>
                  <a:schemeClr val="bg1"/>
                </a:solidFill>
              </a:endParaRPr>
            </a:p>
          </p:txBody>
        </p:sp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6BC89CF5-DE20-2CEF-579A-17847C9EB805}"/>
                </a:ext>
              </a:extLst>
            </p:cNvPr>
            <p:cNvSpPr txBox="1"/>
            <p:nvPr/>
          </p:nvSpPr>
          <p:spPr>
            <a:xfrm>
              <a:off x="1331958" y="636606"/>
              <a:ext cx="3998570" cy="553281"/>
            </a:xfrm>
            <a:custGeom>
              <a:avLst/>
              <a:gdLst/>
              <a:ahLst/>
              <a:cxnLst/>
              <a:rect l="l" t="t" r="r" b="b"/>
              <a:pathLst>
                <a:path w="3998570" h="553281">
                  <a:moveTo>
                    <a:pt x="2649955" y="252704"/>
                  </a:moveTo>
                  <a:cubicBezTo>
                    <a:pt x="2670192" y="288202"/>
                    <a:pt x="2693581" y="317729"/>
                    <a:pt x="2720122" y="341284"/>
                  </a:cubicBezTo>
                  <a:cubicBezTo>
                    <a:pt x="2741687" y="325028"/>
                    <a:pt x="2763418" y="304956"/>
                    <a:pt x="2785314" y="281069"/>
                  </a:cubicBezTo>
                  <a:cubicBezTo>
                    <a:pt x="2792945" y="272443"/>
                    <a:pt x="2800409" y="262988"/>
                    <a:pt x="2807708" y="252704"/>
                  </a:cubicBezTo>
                  <a:close/>
                  <a:moveTo>
                    <a:pt x="498142" y="226328"/>
                  </a:moveTo>
                  <a:cubicBezTo>
                    <a:pt x="525678" y="262490"/>
                    <a:pt x="559352" y="294837"/>
                    <a:pt x="599164" y="323369"/>
                  </a:cubicBezTo>
                  <a:cubicBezTo>
                    <a:pt x="634994" y="293842"/>
                    <a:pt x="665516" y="261495"/>
                    <a:pt x="690730" y="226328"/>
                  </a:cubicBezTo>
                  <a:close/>
                  <a:moveTo>
                    <a:pt x="3154566" y="149691"/>
                  </a:moveTo>
                  <a:lnTo>
                    <a:pt x="3292413" y="151682"/>
                  </a:lnTo>
                  <a:lnTo>
                    <a:pt x="3793540" y="151682"/>
                  </a:lnTo>
                  <a:lnTo>
                    <a:pt x="3930393" y="149691"/>
                  </a:lnTo>
                  <a:cubicBezTo>
                    <a:pt x="3936032" y="149691"/>
                    <a:pt x="3939516" y="150355"/>
                    <a:pt x="3940843" y="151682"/>
                  </a:cubicBezTo>
                  <a:cubicBezTo>
                    <a:pt x="3941838" y="153009"/>
                    <a:pt x="3942336" y="155995"/>
                    <a:pt x="3942336" y="160639"/>
                  </a:cubicBezTo>
                  <a:lnTo>
                    <a:pt x="3942336" y="224338"/>
                  </a:lnTo>
                  <a:cubicBezTo>
                    <a:pt x="3942336" y="229314"/>
                    <a:pt x="3941755" y="232383"/>
                    <a:pt x="3940594" y="233544"/>
                  </a:cubicBezTo>
                  <a:cubicBezTo>
                    <a:pt x="3939433" y="234705"/>
                    <a:pt x="3936032" y="235286"/>
                    <a:pt x="3930393" y="235286"/>
                  </a:cubicBezTo>
                  <a:lnTo>
                    <a:pt x="3793540" y="233295"/>
                  </a:lnTo>
                  <a:lnTo>
                    <a:pt x="3588014" y="233295"/>
                  </a:lnTo>
                  <a:lnTo>
                    <a:pt x="3588014" y="297491"/>
                  </a:lnTo>
                  <a:lnTo>
                    <a:pt x="3732330" y="297491"/>
                  </a:lnTo>
                  <a:lnTo>
                    <a:pt x="3873163" y="295501"/>
                  </a:lnTo>
                  <a:cubicBezTo>
                    <a:pt x="3879135" y="295501"/>
                    <a:pt x="3882619" y="296164"/>
                    <a:pt x="3883614" y="297491"/>
                  </a:cubicBezTo>
                  <a:cubicBezTo>
                    <a:pt x="3884941" y="298819"/>
                    <a:pt x="3885605" y="301804"/>
                    <a:pt x="3885605" y="306449"/>
                  </a:cubicBezTo>
                  <a:lnTo>
                    <a:pt x="3885605" y="367659"/>
                  </a:lnTo>
                  <a:cubicBezTo>
                    <a:pt x="3885605" y="373631"/>
                    <a:pt x="3884941" y="377197"/>
                    <a:pt x="3883614" y="378359"/>
                  </a:cubicBezTo>
                  <a:cubicBezTo>
                    <a:pt x="3882287" y="379520"/>
                    <a:pt x="3878803" y="380100"/>
                    <a:pt x="3873163" y="380100"/>
                  </a:cubicBezTo>
                  <a:lnTo>
                    <a:pt x="3732330" y="378110"/>
                  </a:lnTo>
                  <a:lnTo>
                    <a:pt x="3588014" y="378110"/>
                  </a:lnTo>
                  <a:lnTo>
                    <a:pt x="3588014" y="443301"/>
                  </a:lnTo>
                  <a:lnTo>
                    <a:pt x="3860722" y="443301"/>
                  </a:lnTo>
                  <a:lnTo>
                    <a:pt x="3988119" y="441311"/>
                  </a:lnTo>
                  <a:cubicBezTo>
                    <a:pt x="3995086" y="441311"/>
                    <a:pt x="3998570" y="444960"/>
                    <a:pt x="3998570" y="452259"/>
                  </a:cubicBezTo>
                  <a:lnTo>
                    <a:pt x="3998570" y="519938"/>
                  </a:lnTo>
                  <a:cubicBezTo>
                    <a:pt x="3998570" y="527237"/>
                    <a:pt x="3995086" y="530886"/>
                    <a:pt x="3988119" y="530886"/>
                  </a:cubicBezTo>
                  <a:lnTo>
                    <a:pt x="3860722" y="528896"/>
                  </a:lnTo>
                  <a:lnTo>
                    <a:pt x="3222743" y="528896"/>
                  </a:lnTo>
                  <a:lnTo>
                    <a:pt x="3096341" y="530886"/>
                  </a:lnTo>
                  <a:cubicBezTo>
                    <a:pt x="3089706" y="530886"/>
                    <a:pt x="3086389" y="527237"/>
                    <a:pt x="3086389" y="519938"/>
                  </a:cubicBezTo>
                  <a:lnTo>
                    <a:pt x="3086389" y="452259"/>
                  </a:lnTo>
                  <a:cubicBezTo>
                    <a:pt x="3086389" y="444960"/>
                    <a:pt x="3089706" y="441311"/>
                    <a:pt x="3096341" y="441311"/>
                  </a:cubicBezTo>
                  <a:lnTo>
                    <a:pt x="3222743" y="443301"/>
                  </a:lnTo>
                  <a:lnTo>
                    <a:pt x="3484006" y="443301"/>
                  </a:lnTo>
                  <a:lnTo>
                    <a:pt x="3484006" y="378110"/>
                  </a:lnTo>
                  <a:lnTo>
                    <a:pt x="3352628" y="378110"/>
                  </a:lnTo>
                  <a:lnTo>
                    <a:pt x="3211795" y="380100"/>
                  </a:lnTo>
                  <a:cubicBezTo>
                    <a:pt x="3206486" y="380100"/>
                    <a:pt x="3203169" y="379271"/>
                    <a:pt x="3201842" y="377612"/>
                  </a:cubicBezTo>
                  <a:cubicBezTo>
                    <a:pt x="3200847" y="376285"/>
                    <a:pt x="3200349" y="372967"/>
                    <a:pt x="3200349" y="367659"/>
                  </a:cubicBezTo>
                  <a:lnTo>
                    <a:pt x="3200349" y="306449"/>
                  </a:lnTo>
                  <a:cubicBezTo>
                    <a:pt x="3200349" y="301141"/>
                    <a:pt x="3201179" y="297989"/>
                    <a:pt x="3202837" y="296994"/>
                  </a:cubicBezTo>
                  <a:cubicBezTo>
                    <a:pt x="3203833" y="295998"/>
                    <a:pt x="3206818" y="295501"/>
                    <a:pt x="3211795" y="295501"/>
                  </a:cubicBezTo>
                  <a:lnTo>
                    <a:pt x="3352628" y="297491"/>
                  </a:lnTo>
                  <a:lnTo>
                    <a:pt x="3484006" y="297491"/>
                  </a:lnTo>
                  <a:lnTo>
                    <a:pt x="3484006" y="233295"/>
                  </a:lnTo>
                  <a:lnTo>
                    <a:pt x="3292413" y="233295"/>
                  </a:lnTo>
                  <a:lnTo>
                    <a:pt x="3154566" y="235286"/>
                  </a:lnTo>
                  <a:cubicBezTo>
                    <a:pt x="3149257" y="235286"/>
                    <a:pt x="3146106" y="234622"/>
                    <a:pt x="3145111" y="233295"/>
                  </a:cubicBezTo>
                  <a:cubicBezTo>
                    <a:pt x="3144115" y="231968"/>
                    <a:pt x="3143618" y="228982"/>
                    <a:pt x="3143618" y="224338"/>
                  </a:cubicBezTo>
                  <a:lnTo>
                    <a:pt x="3143618" y="160639"/>
                  </a:lnTo>
                  <a:cubicBezTo>
                    <a:pt x="3143618" y="155331"/>
                    <a:pt x="3144281" y="152179"/>
                    <a:pt x="3145608" y="151184"/>
                  </a:cubicBezTo>
                  <a:cubicBezTo>
                    <a:pt x="3146935" y="150189"/>
                    <a:pt x="3149921" y="149691"/>
                    <a:pt x="3154566" y="149691"/>
                  </a:cubicBezTo>
                  <a:close/>
                  <a:moveTo>
                    <a:pt x="2522558" y="84500"/>
                  </a:moveTo>
                  <a:lnTo>
                    <a:pt x="2522558" y="166113"/>
                  </a:lnTo>
                  <a:lnTo>
                    <a:pt x="2660903" y="166113"/>
                  </a:lnTo>
                  <a:lnTo>
                    <a:pt x="2660903" y="84500"/>
                  </a:lnTo>
                  <a:close/>
                  <a:moveTo>
                    <a:pt x="235960" y="24436"/>
                  </a:moveTo>
                  <a:lnTo>
                    <a:pt x="225433" y="39712"/>
                  </a:lnTo>
                  <a:lnTo>
                    <a:pt x="225433" y="415433"/>
                  </a:lnTo>
                  <a:lnTo>
                    <a:pt x="227424" y="540839"/>
                  </a:lnTo>
                  <a:cubicBezTo>
                    <a:pt x="227424" y="546148"/>
                    <a:pt x="226760" y="549465"/>
                    <a:pt x="225433" y="550792"/>
                  </a:cubicBezTo>
                  <a:cubicBezTo>
                    <a:pt x="224106" y="551788"/>
                    <a:pt x="220954" y="552285"/>
                    <a:pt x="215978" y="552285"/>
                  </a:cubicBezTo>
                  <a:lnTo>
                    <a:pt x="132373" y="552285"/>
                  </a:lnTo>
                  <a:cubicBezTo>
                    <a:pt x="125738" y="552285"/>
                    <a:pt x="122421" y="548470"/>
                    <a:pt x="122421" y="540839"/>
                  </a:cubicBezTo>
                  <a:lnTo>
                    <a:pt x="124411" y="415433"/>
                  </a:lnTo>
                  <a:lnTo>
                    <a:pt x="124411" y="265642"/>
                  </a:lnTo>
                  <a:cubicBezTo>
                    <a:pt x="124411" y="240428"/>
                    <a:pt x="125075" y="202773"/>
                    <a:pt x="126402" y="152677"/>
                  </a:cubicBezTo>
                  <a:cubicBezTo>
                    <a:pt x="106164" y="172915"/>
                    <a:pt x="87751" y="189834"/>
                    <a:pt x="71163" y="203437"/>
                  </a:cubicBezTo>
                  <a:cubicBezTo>
                    <a:pt x="59220" y="212394"/>
                    <a:pt x="51423" y="216873"/>
                    <a:pt x="47774" y="216873"/>
                  </a:cubicBezTo>
                  <a:cubicBezTo>
                    <a:pt x="42797" y="216873"/>
                    <a:pt x="38485" y="210072"/>
                    <a:pt x="34835" y="196470"/>
                  </a:cubicBezTo>
                  <a:cubicBezTo>
                    <a:pt x="25878" y="165284"/>
                    <a:pt x="14266" y="140899"/>
                    <a:pt x="0" y="123316"/>
                  </a:cubicBezTo>
                  <a:lnTo>
                    <a:pt x="22752" y="102085"/>
                  </a:lnTo>
                  <a:lnTo>
                    <a:pt x="82980" y="73072"/>
                  </a:lnTo>
                  <a:cubicBezTo>
                    <a:pt x="110792" y="61309"/>
                    <a:pt x="139294" y="50860"/>
                    <a:pt x="168411" y="41804"/>
                  </a:cubicBezTo>
                  <a:close/>
                  <a:moveTo>
                    <a:pt x="3839917" y="0"/>
                  </a:moveTo>
                  <a:lnTo>
                    <a:pt x="3942978" y="0"/>
                  </a:lnTo>
                  <a:lnTo>
                    <a:pt x="3941838" y="8360"/>
                  </a:lnTo>
                  <a:cubicBezTo>
                    <a:pt x="3929895" y="73054"/>
                    <a:pt x="3904183" y="109880"/>
                    <a:pt x="3864704" y="118837"/>
                  </a:cubicBezTo>
                  <a:cubicBezTo>
                    <a:pt x="3845130" y="122818"/>
                    <a:pt x="3819584" y="124809"/>
                    <a:pt x="3788066" y="124809"/>
                  </a:cubicBezTo>
                  <a:cubicBezTo>
                    <a:pt x="3771146" y="124809"/>
                    <a:pt x="3760530" y="123482"/>
                    <a:pt x="3756217" y="120828"/>
                  </a:cubicBezTo>
                  <a:cubicBezTo>
                    <a:pt x="3752236" y="118837"/>
                    <a:pt x="3749582" y="113695"/>
                    <a:pt x="3748255" y="105401"/>
                  </a:cubicBezTo>
                  <a:cubicBezTo>
                    <a:pt x="3743278" y="75210"/>
                    <a:pt x="3736146" y="51821"/>
                    <a:pt x="3726856" y="35233"/>
                  </a:cubicBezTo>
                  <a:cubicBezTo>
                    <a:pt x="3748752" y="37887"/>
                    <a:pt x="3768990" y="39214"/>
                    <a:pt x="3787569" y="39214"/>
                  </a:cubicBezTo>
                  <a:cubicBezTo>
                    <a:pt x="3796526" y="39214"/>
                    <a:pt x="3805152" y="38882"/>
                    <a:pt x="3813446" y="38219"/>
                  </a:cubicBezTo>
                  <a:cubicBezTo>
                    <a:pt x="3820911" y="37224"/>
                    <a:pt x="3827380" y="31874"/>
                    <a:pt x="3832854" y="22170"/>
                  </a:cubicBezTo>
                  <a:close/>
                  <a:moveTo>
                    <a:pt x="3168233" y="0"/>
                  </a:moveTo>
                  <a:lnTo>
                    <a:pt x="3484504" y="0"/>
                  </a:lnTo>
                  <a:lnTo>
                    <a:pt x="3484504" y="26773"/>
                  </a:lnTo>
                  <a:cubicBezTo>
                    <a:pt x="3484504" y="37721"/>
                    <a:pt x="3483343" y="45186"/>
                    <a:pt x="3481020" y="49167"/>
                  </a:cubicBezTo>
                  <a:lnTo>
                    <a:pt x="3524410" y="0"/>
                  </a:lnTo>
                  <a:lnTo>
                    <a:pt x="3634722" y="0"/>
                  </a:lnTo>
                  <a:lnTo>
                    <a:pt x="3604810" y="56881"/>
                  </a:lnTo>
                  <a:cubicBezTo>
                    <a:pt x="3587973" y="80767"/>
                    <a:pt x="3567777" y="102913"/>
                    <a:pt x="3544221" y="123316"/>
                  </a:cubicBezTo>
                  <a:cubicBezTo>
                    <a:pt x="3532610" y="132937"/>
                    <a:pt x="3524481" y="137748"/>
                    <a:pt x="3519836" y="137748"/>
                  </a:cubicBezTo>
                  <a:cubicBezTo>
                    <a:pt x="3514860" y="137748"/>
                    <a:pt x="3506400" y="132274"/>
                    <a:pt x="3494457" y="121325"/>
                  </a:cubicBezTo>
                  <a:cubicBezTo>
                    <a:pt x="3479859" y="106064"/>
                    <a:pt x="3459124" y="93292"/>
                    <a:pt x="3432251" y="83007"/>
                  </a:cubicBezTo>
                  <a:cubicBezTo>
                    <a:pt x="3449834" y="73054"/>
                    <a:pt x="3464432" y="63101"/>
                    <a:pt x="3476044" y="53148"/>
                  </a:cubicBezTo>
                  <a:cubicBezTo>
                    <a:pt x="3472063" y="54807"/>
                    <a:pt x="3468413" y="55636"/>
                    <a:pt x="3465096" y="55636"/>
                  </a:cubicBezTo>
                  <a:cubicBezTo>
                    <a:pt x="3427607" y="59618"/>
                    <a:pt x="3383980" y="61608"/>
                    <a:pt x="3334215" y="61608"/>
                  </a:cubicBezTo>
                  <a:cubicBezTo>
                    <a:pt x="3267863" y="61608"/>
                    <a:pt x="3224070" y="57129"/>
                    <a:pt x="3202837" y="48172"/>
                  </a:cubicBezTo>
                  <a:cubicBezTo>
                    <a:pt x="3188903" y="42532"/>
                    <a:pt x="3178453" y="32413"/>
                    <a:pt x="3171486" y="17815"/>
                  </a:cubicBezTo>
                  <a:close/>
                  <a:moveTo>
                    <a:pt x="2296004" y="0"/>
                  </a:moveTo>
                  <a:lnTo>
                    <a:pt x="2892822" y="0"/>
                  </a:lnTo>
                  <a:lnTo>
                    <a:pt x="2894298" y="8858"/>
                  </a:lnTo>
                  <a:lnTo>
                    <a:pt x="2894298" y="74547"/>
                  </a:lnTo>
                  <a:cubicBezTo>
                    <a:pt x="2894298" y="80187"/>
                    <a:pt x="2893634" y="83670"/>
                    <a:pt x="2892307" y="84997"/>
                  </a:cubicBezTo>
                  <a:cubicBezTo>
                    <a:pt x="2890980" y="85993"/>
                    <a:pt x="2887994" y="86490"/>
                    <a:pt x="2883350" y="86490"/>
                  </a:cubicBezTo>
                  <a:lnTo>
                    <a:pt x="2755953" y="84500"/>
                  </a:lnTo>
                  <a:lnTo>
                    <a:pt x="2755953" y="166113"/>
                  </a:lnTo>
                  <a:lnTo>
                    <a:pt x="2816168" y="166113"/>
                  </a:lnTo>
                  <a:lnTo>
                    <a:pt x="2955508" y="164123"/>
                  </a:lnTo>
                  <a:cubicBezTo>
                    <a:pt x="2960816" y="164123"/>
                    <a:pt x="2964134" y="164786"/>
                    <a:pt x="2965461" y="166113"/>
                  </a:cubicBezTo>
                  <a:cubicBezTo>
                    <a:pt x="2966456" y="167440"/>
                    <a:pt x="2966954" y="170426"/>
                    <a:pt x="2966954" y="175071"/>
                  </a:cubicBezTo>
                  <a:lnTo>
                    <a:pt x="2966954" y="243746"/>
                  </a:lnTo>
                  <a:cubicBezTo>
                    <a:pt x="2966954" y="248722"/>
                    <a:pt x="2966373" y="251791"/>
                    <a:pt x="2965212" y="252952"/>
                  </a:cubicBezTo>
                  <a:cubicBezTo>
                    <a:pt x="2964051" y="254113"/>
                    <a:pt x="2960816" y="254694"/>
                    <a:pt x="2955508" y="254694"/>
                  </a:cubicBezTo>
                  <a:lnTo>
                    <a:pt x="2829106" y="252704"/>
                  </a:lnTo>
                  <a:cubicBezTo>
                    <a:pt x="2854652" y="265974"/>
                    <a:pt x="2874060" y="277917"/>
                    <a:pt x="2887331" y="288534"/>
                  </a:cubicBezTo>
                  <a:cubicBezTo>
                    <a:pt x="2893966" y="293178"/>
                    <a:pt x="2897284" y="297823"/>
                    <a:pt x="2897284" y="302468"/>
                  </a:cubicBezTo>
                  <a:cubicBezTo>
                    <a:pt x="2897284" y="307112"/>
                    <a:pt x="2893634" y="311260"/>
                    <a:pt x="2886335" y="314909"/>
                  </a:cubicBezTo>
                  <a:cubicBezTo>
                    <a:pt x="2876714" y="319554"/>
                    <a:pt x="2866761" y="327018"/>
                    <a:pt x="2856477" y="337303"/>
                  </a:cubicBezTo>
                  <a:cubicBezTo>
                    <a:pt x="2835908" y="356213"/>
                    <a:pt x="2814177" y="374294"/>
                    <a:pt x="2791285" y="391546"/>
                  </a:cubicBezTo>
                  <a:cubicBezTo>
                    <a:pt x="2846026" y="420078"/>
                    <a:pt x="2912711" y="440315"/>
                    <a:pt x="2991338" y="452259"/>
                  </a:cubicBezTo>
                  <a:cubicBezTo>
                    <a:pt x="2977404" y="466193"/>
                    <a:pt x="2963802" y="488255"/>
                    <a:pt x="2950532" y="518445"/>
                  </a:cubicBezTo>
                  <a:cubicBezTo>
                    <a:pt x="2945555" y="531384"/>
                    <a:pt x="2942072" y="539346"/>
                    <a:pt x="2940081" y="542332"/>
                  </a:cubicBezTo>
                  <a:cubicBezTo>
                    <a:pt x="2937427" y="545982"/>
                    <a:pt x="2933612" y="547806"/>
                    <a:pt x="2928635" y="547806"/>
                  </a:cubicBezTo>
                  <a:cubicBezTo>
                    <a:pt x="2925318" y="547806"/>
                    <a:pt x="2918019" y="546479"/>
                    <a:pt x="2906739" y="543825"/>
                  </a:cubicBezTo>
                  <a:cubicBezTo>
                    <a:pt x="2739531" y="498706"/>
                    <a:pt x="2619930" y="401665"/>
                    <a:pt x="2547938" y="252704"/>
                  </a:cubicBezTo>
                  <a:lnTo>
                    <a:pt x="2463338" y="252704"/>
                  </a:lnTo>
                  <a:lnTo>
                    <a:pt x="2463338" y="421902"/>
                  </a:lnTo>
                  <a:cubicBezTo>
                    <a:pt x="2530354" y="410954"/>
                    <a:pt x="2586754" y="400006"/>
                    <a:pt x="2632537" y="389058"/>
                  </a:cubicBezTo>
                  <a:cubicBezTo>
                    <a:pt x="2628888" y="405314"/>
                    <a:pt x="2625902" y="425054"/>
                    <a:pt x="2623580" y="448278"/>
                  </a:cubicBezTo>
                  <a:cubicBezTo>
                    <a:pt x="2622252" y="465198"/>
                    <a:pt x="2619599" y="475648"/>
                    <a:pt x="2615617" y="479629"/>
                  </a:cubicBezTo>
                  <a:cubicBezTo>
                    <a:pt x="2612632" y="482283"/>
                    <a:pt x="2604006" y="485103"/>
                    <a:pt x="2589740" y="488089"/>
                  </a:cubicBezTo>
                  <a:cubicBezTo>
                    <a:pt x="2502486" y="507663"/>
                    <a:pt x="2416394" y="524583"/>
                    <a:pt x="2331463" y="538849"/>
                  </a:cubicBezTo>
                  <a:cubicBezTo>
                    <a:pt x="2317528" y="540508"/>
                    <a:pt x="2306746" y="543328"/>
                    <a:pt x="2299116" y="547309"/>
                  </a:cubicBezTo>
                  <a:cubicBezTo>
                    <a:pt x="2290822" y="551290"/>
                    <a:pt x="2284684" y="553281"/>
                    <a:pt x="2280703" y="553281"/>
                  </a:cubicBezTo>
                  <a:cubicBezTo>
                    <a:pt x="2273736" y="553281"/>
                    <a:pt x="2268925" y="548636"/>
                    <a:pt x="2266271" y="539346"/>
                  </a:cubicBezTo>
                  <a:lnTo>
                    <a:pt x="2244873" y="444296"/>
                  </a:lnTo>
                  <a:cubicBezTo>
                    <a:pt x="2272409" y="444296"/>
                    <a:pt x="2305087" y="442306"/>
                    <a:pt x="2342908" y="438325"/>
                  </a:cubicBezTo>
                  <a:lnTo>
                    <a:pt x="2364307" y="436334"/>
                  </a:lnTo>
                  <a:lnTo>
                    <a:pt x="2364307" y="252704"/>
                  </a:lnTo>
                  <a:cubicBezTo>
                    <a:pt x="2338430" y="253035"/>
                    <a:pt x="2314874" y="253533"/>
                    <a:pt x="2293642" y="254196"/>
                  </a:cubicBezTo>
                  <a:cubicBezTo>
                    <a:pt x="2279376" y="254528"/>
                    <a:pt x="2272077" y="254694"/>
                    <a:pt x="2271745" y="254694"/>
                  </a:cubicBezTo>
                  <a:cubicBezTo>
                    <a:pt x="2264778" y="254694"/>
                    <a:pt x="2261295" y="251045"/>
                    <a:pt x="2261295" y="243746"/>
                  </a:cubicBezTo>
                  <a:lnTo>
                    <a:pt x="2261295" y="175071"/>
                  </a:lnTo>
                  <a:cubicBezTo>
                    <a:pt x="2261295" y="167772"/>
                    <a:pt x="2264778" y="164123"/>
                    <a:pt x="2271745" y="164123"/>
                  </a:cubicBezTo>
                  <a:lnTo>
                    <a:pt x="2406109" y="166113"/>
                  </a:lnTo>
                  <a:lnTo>
                    <a:pt x="2427508" y="166113"/>
                  </a:lnTo>
                  <a:lnTo>
                    <a:pt x="2427508" y="84500"/>
                  </a:lnTo>
                  <a:lnTo>
                    <a:pt x="2305087" y="86490"/>
                  </a:lnTo>
                  <a:cubicBezTo>
                    <a:pt x="2299779" y="86490"/>
                    <a:pt x="2296628" y="85661"/>
                    <a:pt x="2295632" y="84002"/>
                  </a:cubicBezTo>
                  <a:cubicBezTo>
                    <a:pt x="2294637" y="82675"/>
                    <a:pt x="2294139" y="79523"/>
                    <a:pt x="2294139" y="74547"/>
                  </a:cubicBezTo>
                  <a:lnTo>
                    <a:pt x="2294139" y="8858"/>
                  </a:lnTo>
                  <a:close/>
                  <a:moveTo>
                    <a:pt x="2151665" y="0"/>
                  </a:moveTo>
                  <a:lnTo>
                    <a:pt x="2254842" y="0"/>
                  </a:lnTo>
                  <a:lnTo>
                    <a:pt x="2250720" y="119833"/>
                  </a:lnTo>
                  <a:cubicBezTo>
                    <a:pt x="2246987" y="170426"/>
                    <a:pt x="2241389" y="217371"/>
                    <a:pt x="2233924" y="260666"/>
                  </a:cubicBezTo>
                  <a:cubicBezTo>
                    <a:pt x="2216009" y="363180"/>
                    <a:pt x="2185487" y="449771"/>
                    <a:pt x="2142358" y="520436"/>
                  </a:cubicBezTo>
                  <a:cubicBezTo>
                    <a:pt x="2134064" y="534038"/>
                    <a:pt x="2128258" y="540839"/>
                    <a:pt x="2124940" y="540839"/>
                  </a:cubicBezTo>
                  <a:cubicBezTo>
                    <a:pt x="2122618" y="540839"/>
                    <a:pt x="2116812" y="535033"/>
                    <a:pt x="2107523" y="523422"/>
                  </a:cubicBezTo>
                  <a:cubicBezTo>
                    <a:pt x="2084631" y="496217"/>
                    <a:pt x="2062569" y="476312"/>
                    <a:pt x="2041336" y="463705"/>
                  </a:cubicBezTo>
                  <a:cubicBezTo>
                    <a:pt x="2087119" y="401333"/>
                    <a:pt x="2117973" y="321544"/>
                    <a:pt x="2133898" y="224338"/>
                  </a:cubicBezTo>
                  <a:cubicBezTo>
                    <a:pt x="2140367" y="185522"/>
                    <a:pt x="2145219" y="137748"/>
                    <a:pt x="2148454" y="81016"/>
                  </a:cubicBezTo>
                  <a:close/>
                  <a:moveTo>
                    <a:pt x="1784493" y="0"/>
                  </a:moveTo>
                  <a:lnTo>
                    <a:pt x="1904881" y="0"/>
                  </a:lnTo>
                  <a:lnTo>
                    <a:pt x="1921902" y="100424"/>
                  </a:lnTo>
                  <a:cubicBezTo>
                    <a:pt x="1921902" y="284884"/>
                    <a:pt x="1817230" y="408632"/>
                    <a:pt x="1607888" y="471667"/>
                  </a:cubicBezTo>
                  <a:cubicBezTo>
                    <a:pt x="1601916" y="473326"/>
                    <a:pt x="1596940" y="474155"/>
                    <a:pt x="1592959" y="474155"/>
                  </a:cubicBezTo>
                  <a:cubicBezTo>
                    <a:pt x="1583006" y="474155"/>
                    <a:pt x="1573385" y="467188"/>
                    <a:pt x="1564096" y="453254"/>
                  </a:cubicBezTo>
                  <a:cubicBezTo>
                    <a:pt x="1549498" y="430362"/>
                    <a:pt x="1525777" y="408964"/>
                    <a:pt x="1492932" y="389058"/>
                  </a:cubicBezTo>
                  <a:cubicBezTo>
                    <a:pt x="1597769" y="364176"/>
                    <a:pt x="1674075" y="329175"/>
                    <a:pt x="1721849" y="284055"/>
                  </a:cubicBezTo>
                  <a:cubicBezTo>
                    <a:pt x="1774267" y="234622"/>
                    <a:pt x="1800476" y="168104"/>
                    <a:pt x="1800476" y="84500"/>
                  </a:cubicBezTo>
                  <a:close/>
                  <a:moveTo>
                    <a:pt x="1116941" y="0"/>
                  </a:moveTo>
                  <a:lnTo>
                    <a:pt x="1241309" y="0"/>
                  </a:lnTo>
                  <a:lnTo>
                    <a:pt x="1216242" y="38592"/>
                  </a:lnTo>
                  <a:cubicBezTo>
                    <a:pt x="1202972" y="70027"/>
                    <a:pt x="1196337" y="102249"/>
                    <a:pt x="1196337" y="135260"/>
                  </a:cubicBezTo>
                  <a:cubicBezTo>
                    <a:pt x="1196337" y="182038"/>
                    <a:pt x="1204796" y="219693"/>
                    <a:pt x="1221716" y="248225"/>
                  </a:cubicBezTo>
                  <a:cubicBezTo>
                    <a:pt x="1234987" y="270121"/>
                    <a:pt x="1249584" y="281069"/>
                    <a:pt x="1265509" y="281069"/>
                  </a:cubicBezTo>
                  <a:cubicBezTo>
                    <a:pt x="1293377" y="281069"/>
                    <a:pt x="1318923" y="260334"/>
                    <a:pt x="1342146" y="218864"/>
                  </a:cubicBezTo>
                  <a:cubicBezTo>
                    <a:pt x="1367028" y="173412"/>
                    <a:pt x="1389754" y="115022"/>
                    <a:pt x="1410323" y="43693"/>
                  </a:cubicBezTo>
                  <a:lnTo>
                    <a:pt x="1419498" y="0"/>
                  </a:lnTo>
                  <a:lnTo>
                    <a:pt x="1541792" y="0"/>
                  </a:lnTo>
                  <a:lnTo>
                    <a:pt x="1517566" y="99429"/>
                  </a:lnTo>
                  <a:cubicBezTo>
                    <a:pt x="1496333" y="172583"/>
                    <a:pt x="1470870" y="235120"/>
                    <a:pt x="1441177" y="287041"/>
                  </a:cubicBezTo>
                  <a:cubicBezTo>
                    <a:pt x="1396389" y="365337"/>
                    <a:pt x="1338497" y="404485"/>
                    <a:pt x="1267500" y="404485"/>
                  </a:cubicBezTo>
                  <a:cubicBezTo>
                    <a:pt x="1216076" y="404485"/>
                    <a:pt x="1172616" y="378607"/>
                    <a:pt x="1137117" y="326852"/>
                  </a:cubicBezTo>
                  <a:cubicBezTo>
                    <a:pt x="1103941" y="277751"/>
                    <a:pt x="1087353" y="216376"/>
                    <a:pt x="1087353" y="142724"/>
                  </a:cubicBezTo>
                  <a:cubicBezTo>
                    <a:pt x="1087353" y="92794"/>
                    <a:pt x="1096932" y="45725"/>
                    <a:pt x="1116091" y="1518"/>
                  </a:cubicBezTo>
                  <a:close/>
                  <a:moveTo>
                    <a:pt x="445948" y="0"/>
                  </a:moveTo>
                  <a:lnTo>
                    <a:pt x="895208" y="0"/>
                  </a:lnTo>
                  <a:lnTo>
                    <a:pt x="937561" y="71063"/>
                  </a:lnTo>
                  <a:cubicBezTo>
                    <a:pt x="939552" y="74713"/>
                    <a:pt x="940548" y="77699"/>
                    <a:pt x="940548" y="80021"/>
                  </a:cubicBezTo>
                  <a:cubicBezTo>
                    <a:pt x="940548" y="83007"/>
                    <a:pt x="937230" y="86490"/>
                    <a:pt x="930595" y="90472"/>
                  </a:cubicBezTo>
                  <a:lnTo>
                    <a:pt x="869384" y="124311"/>
                  </a:lnTo>
                  <a:cubicBezTo>
                    <a:pt x="863745" y="127629"/>
                    <a:pt x="859929" y="129288"/>
                    <a:pt x="857939" y="129288"/>
                  </a:cubicBezTo>
                  <a:cubicBezTo>
                    <a:pt x="855285" y="129288"/>
                    <a:pt x="852630" y="126302"/>
                    <a:pt x="849976" y="120330"/>
                  </a:cubicBezTo>
                  <a:cubicBezTo>
                    <a:pt x="836374" y="91799"/>
                    <a:pt x="825758" y="70400"/>
                    <a:pt x="818127" y="56134"/>
                  </a:cubicBezTo>
                  <a:cubicBezTo>
                    <a:pt x="739499" y="65423"/>
                    <a:pt x="633169" y="75542"/>
                    <a:pt x="499137" y="86490"/>
                  </a:cubicBezTo>
                  <a:cubicBezTo>
                    <a:pt x="513735" y="89476"/>
                    <a:pt x="532479" y="93623"/>
                    <a:pt x="555371" y="98931"/>
                  </a:cubicBezTo>
                  <a:cubicBezTo>
                    <a:pt x="566983" y="101917"/>
                    <a:pt x="572788" y="106562"/>
                    <a:pt x="572788" y="112866"/>
                  </a:cubicBezTo>
                  <a:cubicBezTo>
                    <a:pt x="572788" y="119169"/>
                    <a:pt x="568642" y="124311"/>
                    <a:pt x="560348" y="128292"/>
                  </a:cubicBezTo>
                  <a:cubicBezTo>
                    <a:pt x="556035" y="130615"/>
                    <a:pt x="550560" y="136089"/>
                    <a:pt x="543925" y="144715"/>
                  </a:cubicBezTo>
                  <a:lnTo>
                    <a:pt x="721584" y="144715"/>
                  </a:lnTo>
                  <a:cubicBezTo>
                    <a:pt x="730874" y="144715"/>
                    <a:pt x="738006" y="143719"/>
                    <a:pt x="742983" y="141729"/>
                  </a:cubicBezTo>
                  <a:cubicBezTo>
                    <a:pt x="748291" y="139075"/>
                    <a:pt x="752936" y="137748"/>
                    <a:pt x="756917" y="137748"/>
                  </a:cubicBezTo>
                  <a:cubicBezTo>
                    <a:pt x="763884" y="137748"/>
                    <a:pt x="777652" y="147535"/>
                    <a:pt x="798221" y="167109"/>
                  </a:cubicBezTo>
                  <a:cubicBezTo>
                    <a:pt x="815805" y="185687"/>
                    <a:pt x="824596" y="199290"/>
                    <a:pt x="824596" y="207915"/>
                  </a:cubicBezTo>
                  <a:cubicBezTo>
                    <a:pt x="824596" y="215546"/>
                    <a:pt x="820781" y="221684"/>
                    <a:pt x="813151" y="226328"/>
                  </a:cubicBezTo>
                  <a:cubicBezTo>
                    <a:pt x="806183" y="229978"/>
                    <a:pt x="796065" y="241258"/>
                    <a:pt x="782794" y="260168"/>
                  </a:cubicBezTo>
                  <a:cubicBezTo>
                    <a:pt x="753931" y="300643"/>
                    <a:pt x="721252" y="337635"/>
                    <a:pt x="684758" y="371143"/>
                  </a:cubicBezTo>
                  <a:cubicBezTo>
                    <a:pt x="753101" y="402992"/>
                    <a:pt x="844834" y="427377"/>
                    <a:pt x="959956" y="444296"/>
                  </a:cubicBezTo>
                  <a:cubicBezTo>
                    <a:pt x="946022" y="461216"/>
                    <a:pt x="934410" y="483942"/>
                    <a:pt x="925121" y="512474"/>
                  </a:cubicBezTo>
                  <a:cubicBezTo>
                    <a:pt x="921139" y="524749"/>
                    <a:pt x="918153" y="532379"/>
                    <a:pt x="916163" y="535365"/>
                  </a:cubicBezTo>
                  <a:cubicBezTo>
                    <a:pt x="913509" y="538683"/>
                    <a:pt x="909694" y="540342"/>
                    <a:pt x="904717" y="540342"/>
                  </a:cubicBezTo>
                  <a:cubicBezTo>
                    <a:pt x="901400" y="540342"/>
                    <a:pt x="894267" y="539346"/>
                    <a:pt x="883319" y="537356"/>
                  </a:cubicBezTo>
                  <a:cubicBezTo>
                    <a:pt x="770519" y="511478"/>
                    <a:pt x="677460" y="476809"/>
                    <a:pt x="604140" y="433348"/>
                  </a:cubicBezTo>
                  <a:cubicBezTo>
                    <a:pt x="525512" y="483776"/>
                    <a:pt x="432453" y="520436"/>
                    <a:pt x="324962" y="543328"/>
                  </a:cubicBezTo>
                  <a:cubicBezTo>
                    <a:pt x="314345" y="545318"/>
                    <a:pt x="307212" y="546314"/>
                    <a:pt x="303563" y="546314"/>
                  </a:cubicBezTo>
                  <a:cubicBezTo>
                    <a:pt x="295932" y="546314"/>
                    <a:pt x="288468" y="537522"/>
                    <a:pt x="281169" y="519938"/>
                  </a:cubicBezTo>
                  <a:cubicBezTo>
                    <a:pt x="272543" y="498374"/>
                    <a:pt x="260600" y="478634"/>
                    <a:pt x="245339" y="460719"/>
                  </a:cubicBezTo>
                  <a:cubicBezTo>
                    <a:pt x="353825" y="443467"/>
                    <a:pt x="445557" y="414604"/>
                    <a:pt x="520536" y="374129"/>
                  </a:cubicBezTo>
                  <a:cubicBezTo>
                    <a:pt x="489018" y="348251"/>
                    <a:pt x="459160" y="317729"/>
                    <a:pt x="430960" y="282562"/>
                  </a:cubicBezTo>
                  <a:cubicBezTo>
                    <a:pt x="399111" y="311094"/>
                    <a:pt x="363446" y="337137"/>
                    <a:pt x="323967" y="360692"/>
                  </a:cubicBezTo>
                  <a:cubicBezTo>
                    <a:pt x="311028" y="368323"/>
                    <a:pt x="303231" y="372138"/>
                    <a:pt x="300577" y="372138"/>
                  </a:cubicBezTo>
                  <a:cubicBezTo>
                    <a:pt x="295601" y="372138"/>
                    <a:pt x="288800" y="364342"/>
                    <a:pt x="280174" y="348749"/>
                  </a:cubicBezTo>
                  <a:cubicBezTo>
                    <a:pt x="269889" y="331829"/>
                    <a:pt x="256287" y="315572"/>
                    <a:pt x="239367" y="299980"/>
                  </a:cubicBezTo>
                  <a:cubicBezTo>
                    <a:pt x="325293" y="254860"/>
                    <a:pt x="389821" y="203768"/>
                    <a:pt x="432951" y="146705"/>
                  </a:cubicBezTo>
                  <a:cubicBezTo>
                    <a:pt x="445557" y="131776"/>
                    <a:pt x="456506" y="112368"/>
                    <a:pt x="465795" y="88481"/>
                  </a:cubicBezTo>
                  <a:cubicBezTo>
                    <a:pt x="436268" y="91467"/>
                    <a:pt x="409064" y="93623"/>
                    <a:pt x="384181" y="94950"/>
                  </a:cubicBezTo>
                  <a:cubicBezTo>
                    <a:pt x="356313" y="96941"/>
                    <a:pt x="337901" y="99927"/>
                    <a:pt x="328943" y="103908"/>
                  </a:cubicBezTo>
                  <a:cubicBezTo>
                    <a:pt x="317995" y="108553"/>
                    <a:pt x="311526" y="110875"/>
                    <a:pt x="309535" y="110875"/>
                  </a:cubicBezTo>
                  <a:cubicBezTo>
                    <a:pt x="301904" y="110875"/>
                    <a:pt x="296928" y="104737"/>
                    <a:pt x="294606" y="92462"/>
                  </a:cubicBezTo>
                  <a:lnTo>
                    <a:pt x="284170" y="14824"/>
                  </a:lnTo>
                  <a:lnTo>
                    <a:pt x="349848" y="4801"/>
                  </a:lnTo>
                  <a:lnTo>
                    <a:pt x="443520" y="71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altLang="ja-JP" sz="8000" b="1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486498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9D11AA-3FDB-C7E4-94AA-3BE0E0FAA0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5B9B6AEC-650F-2B82-486A-A9C6C1794CB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871432" y="636607"/>
            <a:ext cx="10494907" cy="557899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701B34B0-8717-8125-81B2-84ECE4DD46FD}"/>
              </a:ext>
            </a:extLst>
          </p:cNvPr>
          <p:cNvSpPr/>
          <p:nvPr/>
        </p:nvSpPr>
        <p:spPr>
          <a:xfrm>
            <a:off x="6324600" y="914400"/>
            <a:ext cx="2727960" cy="272796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/>
              <a:t>URL</a:t>
            </a:r>
            <a:endParaRPr kumimoji="1" lang="ja-JP" altLang="en-US"/>
          </a:p>
        </p:txBody>
      </p:sp>
      <p:pic>
        <p:nvPicPr>
          <p:cNvPr id="4" name="図 3" descr="四角形 が含まれている画像&#10;&#10;AI 生成コンテンツは誤りを含む可能性があります。">
            <a:extLst>
              <a:ext uri="{FF2B5EF4-FFF2-40B4-BE49-F238E27FC236}">
                <a16:creationId xmlns:a16="http://schemas.microsoft.com/office/drawing/2014/main" id="{C87E5558-2A0B-E37C-4472-A8574CD90E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50" r="27318"/>
          <a:stretch>
            <a:fillRect/>
          </a:stretch>
        </p:blipFill>
        <p:spPr>
          <a:xfrm>
            <a:off x="535929" y="-2895"/>
            <a:ext cx="4099560" cy="6858000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38C8CFE-93AA-A0DA-012C-A946F1342882}"/>
              </a:ext>
            </a:extLst>
          </p:cNvPr>
          <p:cNvSpPr txBox="1"/>
          <p:nvPr/>
        </p:nvSpPr>
        <p:spPr>
          <a:xfrm>
            <a:off x="4415163" y="4305012"/>
            <a:ext cx="69054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3600" b="1"/>
              <a:t>ご清聴ありがとうございました。</a:t>
            </a:r>
          </a:p>
        </p:txBody>
      </p:sp>
    </p:spTree>
    <p:extLst>
      <p:ext uri="{BB962C8B-B14F-4D97-AF65-F5344CB8AC3E}">
        <p14:creationId xmlns:p14="http://schemas.microsoft.com/office/powerpoint/2010/main" val="3849577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8962E7-C4B6-1D03-92D4-E45A9AF307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45AD608A-4100-42FE-D1DC-FB7B5F454D4D}"/>
              </a:ext>
            </a:extLst>
          </p:cNvPr>
          <p:cNvSpPr/>
          <p:nvPr/>
        </p:nvSpPr>
        <p:spPr>
          <a:xfrm>
            <a:off x="871432" y="636607"/>
            <a:ext cx="10494907" cy="557899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984E41C3-3AE9-151F-2786-27860BDFC902}"/>
              </a:ext>
            </a:extLst>
          </p:cNvPr>
          <p:cNvSpPr txBox="1">
            <a:spLocks/>
          </p:cNvSpPr>
          <p:nvPr/>
        </p:nvSpPr>
        <p:spPr>
          <a:xfrm>
            <a:off x="1941095" y="1429479"/>
            <a:ext cx="42883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b="1"/>
              <a:t>皆さんの周りに</a:t>
            </a:r>
            <a:r>
              <a:rPr lang="en-US" altLang="ja-JP" sz="4000" b="1"/>
              <a:t>…</a:t>
            </a:r>
            <a:endParaRPr kumimoji="1" lang="ja-JP" altLang="en-US" sz="4000" b="1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5172CCDE-9219-267E-21D3-36A2F385CDF6}"/>
              </a:ext>
            </a:extLst>
          </p:cNvPr>
          <p:cNvSpPr txBox="1">
            <a:spLocks/>
          </p:cNvSpPr>
          <p:nvPr/>
        </p:nvSpPr>
        <p:spPr>
          <a:xfrm>
            <a:off x="3187589" y="2459419"/>
            <a:ext cx="2749471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0" b="1">
                <a:solidFill>
                  <a:srgbClr val="F68B0A"/>
                </a:solidFill>
              </a:rPr>
              <a:t>晴男</a:t>
            </a:r>
            <a:endParaRPr kumimoji="1" lang="ja-JP" altLang="en-US" sz="10000">
              <a:solidFill>
                <a:srgbClr val="F68B0A"/>
              </a:solidFill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8C05CCD-E6E1-CA9B-2569-8113322BEAD3}"/>
              </a:ext>
            </a:extLst>
          </p:cNvPr>
          <p:cNvSpPr txBox="1">
            <a:spLocks/>
          </p:cNvSpPr>
          <p:nvPr/>
        </p:nvSpPr>
        <p:spPr>
          <a:xfrm>
            <a:off x="6229448" y="4169623"/>
            <a:ext cx="37753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b="1"/>
              <a:t>っていますか？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9107358-B5DE-CA69-8916-0EDE7B0F083C}"/>
              </a:ext>
            </a:extLst>
          </p:cNvPr>
          <p:cNvSpPr txBox="1">
            <a:spLocks/>
          </p:cNvSpPr>
          <p:nvPr/>
        </p:nvSpPr>
        <p:spPr>
          <a:xfrm>
            <a:off x="6489587" y="2459419"/>
            <a:ext cx="2749471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0" b="1">
                <a:solidFill>
                  <a:srgbClr val="059DFB"/>
                </a:solidFill>
              </a:rPr>
              <a:t>雨女</a:t>
            </a:r>
            <a:endParaRPr kumimoji="1" lang="ja-JP" altLang="en-US" sz="10000">
              <a:solidFill>
                <a:srgbClr val="059DFB"/>
              </a:solidFill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E685D8DE-4394-1B50-3AF3-B01928ED470D}"/>
              </a:ext>
            </a:extLst>
          </p:cNvPr>
          <p:cNvSpPr txBox="1">
            <a:spLocks/>
          </p:cNvSpPr>
          <p:nvPr/>
        </p:nvSpPr>
        <p:spPr>
          <a:xfrm>
            <a:off x="5702414" y="2917724"/>
            <a:ext cx="95410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6000"/>
              <a:t>や</a:t>
            </a:r>
            <a:endParaRPr kumimoji="1" lang="ja-JP" altLang="en-US" sz="1000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44736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28E170-3FB0-986C-EC69-543A344AD2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20814771-2FFD-E7BA-08A2-A6B3B5F464C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871432" y="636607"/>
            <a:ext cx="10494907" cy="557899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4356F6E-49C5-1D3B-711E-4A54EFEE6D84}"/>
              </a:ext>
            </a:extLst>
          </p:cNvPr>
          <p:cNvSpPr txBox="1">
            <a:spLocks/>
          </p:cNvSpPr>
          <p:nvPr/>
        </p:nvSpPr>
        <p:spPr>
          <a:xfrm>
            <a:off x="1812758" y="1561542"/>
            <a:ext cx="73661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000" b="1"/>
              <a:t>・目の前で電車のドアが閉まる</a:t>
            </a:r>
            <a:endParaRPr kumimoji="1" lang="ja-JP" altLang="en-US" sz="4000" b="1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2B0F369-86AC-ED1F-F58E-E3FF7FAF8AC2}"/>
              </a:ext>
            </a:extLst>
          </p:cNvPr>
          <p:cNvSpPr txBox="1">
            <a:spLocks/>
          </p:cNvSpPr>
          <p:nvPr/>
        </p:nvSpPr>
        <p:spPr>
          <a:xfrm>
            <a:off x="1812758" y="2382749"/>
            <a:ext cx="839204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000" b="1"/>
              <a:t>・乗るときに限って電車が遅れてる</a:t>
            </a:r>
            <a:endParaRPr kumimoji="1" lang="ja-JP" altLang="en-US" sz="4000" b="1"/>
          </a:p>
        </p:txBody>
      </p:sp>
      <p:sp>
        <p:nvSpPr>
          <p:cNvPr id="6" name="矢印: 下 5">
            <a:extLst>
              <a:ext uri="{FF2B5EF4-FFF2-40B4-BE49-F238E27FC236}">
                <a16:creationId xmlns:a16="http://schemas.microsoft.com/office/drawing/2014/main" id="{2E5E5F18-812B-D2D0-A1F1-DC04D3A93ABA}"/>
              </a:ext>
            </a:extLst>
          </p:cNvPr>
          <p:cNvSpPr/>
          <p:nvPr/>
        </p:nvSpPr>
        <p:spPr>
          <a:xfrm>
            <a:off x="5687935" y="3357844"/>
            <a:ext cx="641684" cy="657726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AF6EB79-B315-DA58-A74E-C9DBADF76521}"/>
              </a:ext>
            </a:extLst>
          </p:cNvPr>
          <p:cNvSpPr txBox="1"/>
          <p:nvPr/>
        </p:nvSpPr>
        <p:spPr>
          <a:xfrm>
            <a:off x="1286972" y="4282779"/>
            <a:ext cx="960391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/>
              <a:t>ジンクス・運勢を </a:t>
            </a:r>
            <a:r>
              <a:rPr lang="ja-JP" altLang="en-US" sz="6600" b="1" u="sng">
                <a:solidFill>
                  <a:srgbClr val="FFC000"/>
                </a:solidFill>
              </a:rPr>
              <a:t>数値化</a:t>
            </a:r>
            <a:r>
              <a:rPr lang="ja-JP" altLang="en-US" sz="4000" b="1"/>
              <a:t>＆</a:t>
            </a:r>
            <a:r>
              <a:rPr lang="ja-JP" altLang="en-US" sz="6600" b="1" u="sng">
                <a:solidFill>
                  <a:srgbClr val="FFC000"/>
                </a:solidFill>
              </a:rPr>
              <a:t>診断</a:t>
            </a:r>
            <a:endParaRPr kumimoji="1" lang="en-US" altLang="ja-JP" sz="6600" b="1" u="sng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4577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BB4E29B6-CFF5-23E3-03DD-0621BDD86881}"/>
              </a:ext>
            </a:extLst>
          </p:cNvPr>
          <p:cNvSpPr/>
          <p:nvPr/>
        </p:nvSpPr>
        <p:spPr>
          <a:xfrm>
            <a:off x="871432" y="636607"/>
            <a:ext cx="10494907" cy="557899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38260AC-FDEB-3819-E6A2-6980C1780059}"/>
              </a:ext>
            </a:extLst>
          </p:cNvPr>
          <p:cNvSpPr txBox="1"/>
          <p:nvPr/>
        </p:nvSpPr>
        <p:spPr>
          <a:xfrm>
            <a:off x="2056282" y="927022"/>
            <a:ext cx="3877985" cy="1200329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l"/>
            <a:r>
              <a:rPr lang="ja-JP" altLang="en-US" sz="7200" b="1">
                <a:ea typeface="游ゴシック"/>
              </a:rPr>
              <a:t>そらログ</a:t>
            </a:r>
          </a:p>
        </p:txBody>
      </p:sp>
      <p:sp>
        <p:nvSpPr>
          <p:cNvPr id="2" name="AutoShape 2" descr="透明なスマートフォンの画面を持つ手イラスト素材透過、PNGフリー画像ダウンロード - Pngtree">
            <a:extLst>
              <a:ext uri="{FF2B5EF4-FFF2-40B4-BE49-F238E27FC236}">
                <a16:creationId xmlns:a16="http://schemas.microsoft.com/office/drawing/2014/main" id="{6F058A57-5B5E-220E-F142-C236700F442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pic>
        <p:nvPicPr>
          <p:cNvPr id="8" name="図 7" descr="四角形 が含まれている画像&#10;&#10;AI 生成コンテンツは誤りを含む可能性があります。">
            <a:extLst>
              <a:ext uri="{FF2B5EF4-FFF2-40B4-BE49-F238E27FC236}">
                <a16:creationId xmlns:a16="http://schemas.microsoft.com/office/drawing/2014/main" id="{E59EED17-8795-2FFB-2ABA-684849E7E8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50" r="27318"/>
          <a:stretch>
            <a:fillRect/>
          </a:stretch>
        </p:blipFill>
        <p:spPr>
          <a:xfrm>
            <a:off x="7515849" y="-2895"/>
            <a:ext cx="4099560" cy="6858000"/>
          </a:xfrm>
          <a:prstGeom prst="rect">
            <a:avLst/>
          </a:prstGeom>
        </p:spPr>
      </p:pic>
      <p:pic>
        <p:nvPicPr>
          <p:cNvPr id="4" name="図 3" descr="ロゴ&#10;&#10;AI 生成コンテンツは間違っている可能性があります。">
            <a:extLst>
              <a:ext uri="{FF2B5EF4-FFF2-40B4-BE49-F238E27FC236}">
                <a16:creationId xmlns:a16="http://schemas.microsoft.com/office/drawing/2014/main" id="{33134F7F-B0AB-326D-CBE6-E0D8BB792F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1" y="635000"/>
            <a:ext cx="7620000" cy="7672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090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07A20B-F338-7E56-0D22-954569C3C8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8D3CCEEC-98AC-C424-17DE-C6E64D169CB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871432" y="636607"/>
            <a:ext cx="10494907" cy="557899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矢印: 下 2">
            <a:extLst>
              <a:ext uri="{FF2B5EF4-FFF2-40B4-BE49-F238E27FC236}">
                <a16:creationId xmlns:a16="http://schemas.microsoft.com/office/drawing/2014/main" id="{1E9AF8CE-E1F0-16F4-7CB1-C2CFA9582F0C}"/>
              </a:ext>
            </a:extLst>
          </p:cNvPr>
          <p:cNvSpPr/>
          <p:nvPr/>
        </p:nvSpPr>
        <p:spPr>
          <a:xfrm rot="16200000">
            <a:off x="6015411" y="3097241"/>
            <a:ext cx="1181595" cy="657726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93101BC-5E94-86D3-4486-38F06B49C6D7}"/>
              </a:ext>
            </a:extLst>
          </p:cNvPr>
          <p:cNvSpPr txBox="1"/>
          <p:nvPr/>
        </p:nvSpPr>
        <p:spPr>
          <a:xfrm>
            <a:off x="4996794" y="4815436"/>
            <a:ext cx="1415772" cy="7619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ja-JP" altLang="en-US" sz="3200"/>
              <a:t>の表示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482125CC-7EC6-D649-E8B9-61AB309BE8D1}"/>
              </a:ext>
            </a:extLst>
          </p:cNvPr>
          <p:cNvSpPr txBox="1"/>
          <p:nvPr/>
        </p:nvSpPr>
        <p:spPr>
          <a:xfrm>
            <a:off x="1929287" y="1497060"/>
            <a:ext cx="3775393" cy="36993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4000" b="1"/>
              <a:t>晴</a:t>
            </a:r>
            <a:r>
              <a:rPr lang="en-US" altLang="ja-JP" sz="4000" b="1"/>
              <a:t>/</a:t>
            </a:r>
            <a:r>
              <a:rPr lang="ja-JP" altLang="en-US" sz="4000" b="1"/>
              <a:t>雨度</a:t>
            </a:r>
            <a:endParaRPr lang="en-US" altLang="ja-JP" sz="4000"/>
          </a:p>
          <a:p>
            <a:pPr>
              <a:lnSpc>
                <a:spcPct val="150000"/>
              </a:lnSpc>
            </a:pPr>
            <a:r>
              <a:rPr lang="ja-JP" altLang="en-US" sz="4000" b="1"/>
              <a:t>嵐・雷・雪度</a:t>
            </a:r>
            <a:endParaRPr lang="en-US" altLang="ja-JP" sz="4000"/>
          </a:p>
          <a:p>
            <a:pPr>
              <a:lnSpc>
                <a:spcPct val="150000"/>
              </a:lnSpc>
            </a:pPr>
            <a:r>
              <a:rPr lang="ja-JP" altLang="en-US" sz="4000" b="1"/>
              <a:t>電車乗り遅れ率</a:t>
            </a:r>
            <a:endParaRPr lang="en-US" altLang="ja-JP" sz="4000" b="1"/>
          </a:p>
          <a:p>
            <a:pPr>
              <a:lnSpc>
                <a:spcPct val="150000"/>
              </a:lnSpc>
            </a:pPr>
            <a:r>
              <a:rPr lang="ja-JP" altLang="en-US" sz="4000" b="1"/>
              <a:t>電車遅延率</a:t>
            </a:r>
            <a:endParaRPr kumimoji="1" lang="ja-JP" altLang="en-US" sz="4000" b="1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8A953BA-921B-B686-B8C4-65332B8B4E8F}"/>
              </a:ext>
            </a:extLst>
          </p:cNvPr>
          <p:cNvSpPr txBox="1"/>
          <p:nvPr/>
        </p:nvSpPr>
        <p:spPr>
          <a:xfrm>
            <a:off x="7507737" y="2384931"/>
            <a:ext cx="3095720" cy="19236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5400"/>
              <a:t>総合した</a:t>
            </a:r>
            <a:endParaRPr kumimoji="1" lang="en-US" altLang="ja-JP" sz="5400"/>
          </a:p>
          <a:p>
            <a:pPr algn="ctr"/>
            <a:r>
              <a:rPr kumimoji="1" lang="ja-JP" altLang="en-US" sz="6500" b="1">
                <a:solidFill>
                  <a:srgbClr val="FFC000"/>
                </a:solidFill>
              </a:rPr>
              <a:t>運</a:t>
            </a:r>
            <a:r>
              <a:rPr kumimoji="1" lang="ja-JP" altLang="en-US" sz="5400"/>
              <a:t>の表示</a:t>
            </a:r>
          </a:p>
        </p:txBody>
      </p:sp>
    </p:spTree>
    <p:extLst>
      <p:ext uri="{BB962C8B-B14F-4D97-AF65-F5344CB8AC3E}">
        <p14:creationId xmlns:p14="http://schemas.microsoft.com/office/powerpoint/2010/main" val="29294678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四角形: 角を丸くする 24">
            <a:extLst>
              <a:ext uri="{FF2B5EF4-FFF2-40B4-BE49-F238E27FC236}">
                <a16:creationId xmlns:a16="http://schemas.microsoft.com/office/drawing/2014/main" id="{305799C6-3610-53ED-288F-521634DA573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871432" y="636607"/>
            <a:ext cx="10494907" cy="557899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42" name="グループ化 41">
            <a:extLst>
              <a:ext uri="{FF2B5EF4-FFF2-40B4-BE49-F238E27FC236}">
                <a16:creationId xmlns:a16="http://schemas.microsoft.com/office/drawing/2014/main" id="{D371C8B6-0472-0553-B671-C6DC776818D3}"/>
              </a:ext>
            </a:extLst>
          </p:cNvPr>
          <p:cNvGrpSpPr/>
          <p:nvPr/>
        </p:nvGrpSpPr>
        <p:grpSpPr>
          <a:xfrm>
            <a:off x="6369022" y="1108120"/>
            <a:ext cx="4668208" cy="927754"/>
            <a:chOff x="6353753" y="1215425"/>
            <a:chExt cx="4668208" cy="927754"/>
          </a:xfrm>
        </p:grpSpPr>
        <p:sp>
          <p:nvSpPr>
            <p:cNvPr id="39" name="四角形: 角を丸くする 38">
              <a:extLst>
                <a:ext uri="{FF2B5EF4-FFF2-40B4-BE49-F238E27FC236}">
                  <a16:creationId xmlns:a16="http://schemas.microsoft.com/office/drawing/2014/main" id="{8108EA95-D878-7D51-AC55-6EB937F0E27A}"/>
                </a:ext>
              </a:extLst>
            </p:cNvPr>
            <p:cNvSpPr/>
            <p:nvPr/>
          </p:nvSpPr>
          <p:spPr>
            <a:xfrm>
              <a:off x="6353753" y="1381629"/>
              <a:ext cx="4668208" cy="707886"/>
            </a:xfrm>
            <a:prstGeom prst="roundRect">
              <a:avLst>
                <a:gd name="adj" fmla="val 33890"/>
              </a:avLst>
            </a:prstGeom>
            <a:noFill/>
            <a:ln w="50800"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C173E40E-5851-E895-7548-ADE88561A0B2}"/>
                </a:ext>
              </a:extLst>
            </p:cNvPr>
            <p:cNvSpPr txBox="1"/>
            <p:nvPr/>
          </p:nvSpPr>
          <p:spPr>
            <a:xfrm>
              <a:off x="6800160" y="1215425"/>
              <a:ext cx="3775393" cy="927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ja-JP" altLang="en-US" sz="4000" b="1"/>
                <a:t>電車乗り遅れ率</a:t>
              </a:r>
              <a:endParaRPr lang="en-US" altLang="ja-JP" sz="4000" b="1"/>
            </a:p>
          </p:txBody>
        </p:sp>
      </p:grp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E89F6EE7-1CA5-AC41-48AB-A72D53EC8109}"/>
              </a:ext>
            </a:extLst>
          </p:cNvPr>
          <p:cNvSpPr txBox="1"/>
          <p:nvPr/>
        </p:nvSpPr>
        <p:spPr>
          <a:xfrm>
            <a:off x="220367" y="130099"/>
            <a:ext cx="121058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8000" b="1">
                <a:solidFill>
                  <a:schemeClr val="bg1"/>
                </a:solidFill>
              </a:rPr>
              <a:t>例</a:t>
            </a:r>
            <a:endParaRPr lang="en-US" altLang="ja-JP" sz="8000" b="1">
              <a:solidFill>
                <a:schemeClr val="bg1"/>
              </a:solidFill>
            </a:endParaRPr>
          </a:p>
        </p:txBody>
      </p:sp>
      <p:grpSp>
        <p:nvGrpSpPr>
          <p:cNvPr id="43" name="グループ化 42">
            <a:extLst>
              <a:ext uri="{FF2B5EF4-FFF2-40B4-BE49-F238E27FC236}">
                <a16:creationId xmlns:a16="http://schemas.microsoft.com/office/drawing/2014/main" id="{3B5EF74C-4AB7-9EA1-7E91-94BEB37F4CEE}"/>
              </a:ext>
            </a:extLst>
          </p:cNvPr>
          <p:cNvGrpSpPr/>
          <p:nvPr/>
        </p:nvGrpSpPr>
        <p:grpSpPr>
          <a:xfrm>
            <a:off x="1430955" y="1308997"/>
            <a:ext cx="4392024" cy="722853"/>
            <a:chOff x="1173529" y="1554618"/>
            <a:chExt cx="3943378" cy="722853"/>
          </a:xfrm>
        </p:grpSpPr>
        <p:sp>
          <p:nvSpPr>
            <p:cNvPr id="41" name="四角形: 角を丸くする 40">
              <a:extLst>
                <a:ext uri="{FF2B5EF4-FFF2-40B4-BE49-F238E27FC236}">
                  <a16:creationId xmlns:a16="http://schemas.microsoft.com/office/drawing/2014/main" id="{41227C19-7992-57E4-EA3E-0662EBEAB453}"/>
                </a:ext>
              </a:extLst>
            </p:cNvPr>
            <p:cNvSpPr/>
            <p:nvPr/>
          </p:nvSpPr>
          <p:spPr>
            <a:xfrm>
              <a:off x="1173529" y="1554618"/>
              <a:ext cx="3943378" cy="707886"/>
            </a:xfrm>
            <a:prstGeom prst="roundRect">
              <a:avLst>
                <a:gd name="adj" fmla="val 33890"/>
              </a:avLst>
            </a:prstGeom>
            <a:noFill/>
            <a:ln w="50800"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テキスト ボックス 16">
              <a:extLst>
                <a:ext uri="{FF2B5EF4-FFF2-40B4-BE49-F238E27FC236}">
                  <a16:creationId xmlns:a16="http://schemas.microsoft.com/office/drawing/2014/main" id="{8616CAF3-B889-EE47-EB4E-8F49C617B034}"/>
                </a:ext>
              </a:extLst>
            </p:cNvPr>
            <p:cNvSpPr txBox="1"/>
            <p:nvPr/>
          </p:nvSpPr>
          <p:spPr>
            <a:xfrm>
              <a:off x="2202367" y="1569585"/>
              <a:ext cx="180161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4000" b="1"/>
                <a:t>晴</a:t>
              </a:r>
              <a:r>
                <a:rPr lang="en-US" altLang="ja-JP" sz="4000" b="1"/>
                <a:t>/</a:t>
              </a:r>
              <a:r>
                <a:rPr lang="ja-JP" altLang="en-US" sz="4000" b="1"/>
                <a:t>雨度</a:t>
              </a:r>
              <a:endParaRPr lang="en-US" altLang="ja-JP" sz="4000"/>
            </a:p>
          </p:txBody>
        </p:sp>
      </p:grpSp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AB7F84CE-B53C-95F7-3352-E9CDF469C1ED}"/>
              </a:ext>
            </a:extLst>
          </p:cNvPr>
          <p:cNvGrpSpPr/>
          <p:nvPr/>
        </p:nvGrpSpPr>
        <p:grpSpPr>
          <a:xfrm>
            <a:off x="1912467" y="2270468"/>
            <a:ext cx="3429000" cy="3429000"/>
            <a:chOff x="1485219" y="2270468"/>
            <a:chExt cx="3429000" cy="3429000"/>
          </a:xfrm>
        </p:grpSpPr>
        <p:sp>
          <p:nvSpPr>
            <p:cNvPr id="26" name="楕円 25">
              <a:extLst>
                <a:ext uri="{FF2B5EF4-FFF2-40B4-BE49-F238E27FC236}">
                  <a16:creationId xmlns:a16="http://schemas.microsoft.com/office/drawing/2014/main" id="{60002DE4-9B8B-1178-A5A2-9D36065C9C9B}"/>
                </a:ext>
              </a:extLst>
            </p:cNvPr>
            <p:cNvSpPr/>
            <p:nvPr/>
          </p:nvSpPr>
          <p:spPr>
            <a:xfrm>
              <a:off x="1485219" y="2270468"/>
              <a:ext cx="3429000" cy="34290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17B75286-5E61-69EE-23EA-EEC3BEF00263}"/>
                </a:ext>
              </a:extLst>
            </p:cNvPr>
            <p:cNvSpPr txBox="1"/>
            <p:nvPr/>
          </p:nvSpPr>
          <p:spPr>
            <a:xfrm>
              <a:off x="2287325" y="4165921"/>
              <a:ext cx="2236510" cy="70788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l"/>
              <a:r>
                <a:rPr kumimoji="1" lang="ja-JP" altLang="en-US" sz="4000" b="1">
                  <a:solidFill>
                    <a:schemeClr val="bg1"/>
                  </a:solidFill>
                </a:rPr>
                <a:t>気象情報</a:t>
              </a:r>
            </a:p>
          </p:txBody>
        </p:sp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08F9F1FB-6353-CCD5-1358-BC8FE600A9C4}"/>
                </a:ext>
              </a:extLst>
            </p:cNvPr>
            <p:cNvSpPr txBox="1"/>
            <p:nvPr/>
          </p:nvSpPr>
          <p:spPr>
            <a:xfrm>
              <a:off x="2242297" y="3114889"/>
              <a:ext cx="2236510" cy="70788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l"/>
              <a:r>
                <a:rPr kumimoji="1" lang="ja-JP" altLang="en-US" sz="4000" b="1">
                  <a:solidFill>
                    <a:schemeClr val="bg1"/>
                  </a:solidFill>
                </a:rPr>
                <a:t>位置情報</a:t>
              </a:r>
            </a:p>
          </p:txBody>
        </p:sp>
        <p:sp>
          <p:nvSpPr>
            <p:cNvPr id="23" name="テキスト ボックス 22">
              <a:extLst>
                <a:ext uri="{FF2B5EF4-FFF2-40B4-BE49-F238E27FC236}">
                  <a16:creationId xmlns:a16="http://schemas.microsoft.com/office/drawing/2014/main" id="{BE4DC668-D396-0BFF-9443-F885FB12FCE8}"/>
                </a:ext>
              </a:extLst>
            </p:cNvPr>
            <p:cNvSpPr txBox="1"/>
            <p:nvPr/>
          </p:nvSpPr>
          <p:spPr>
            <a:xfrm>
              <a:off x="2850906" y="3631025"/>
              <a:ext cx="697627" cy="70788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l"/>
              <a:r>
                <a:rPr kumimoji="1" lang="ja-JP" altLang="en-US" sz="4000" b="1">
                  <a:solidFill>
                    <a:schemeClr val="bg1"/>
                  </a:solidFill>
                </a:rPr>
                <a:t>＋</a:t>
              </a:r>
            </a:p>
          </p:txBody>
        </p:sp>
      </p:grpSp>
      <p:grpSp>
        <p:nvGrpSpPr>
          <p:cNvPr id="30" name="グループ化 29">
            <a:extLst>
              <a:ext uri="{FF2B5EF4-FFF2-40B4-BE49-F238E27FC236}">
                <a16:creationId xmlns:a16="http://schemas.microsoft.com/office/drawing/2014/main" id="{E21410C0-7D9A-373C-2BE6-EE4B77C4546A}"/>
              </a:ext>
            </a:extLst>
          </p:cNvPr>
          <p:cNvGrpSpPr/>
          <p:nvPr/>
        </p:nvGrpSpPr>
        <p:grpSpPr>
          <a:xfrm>
            <a:off x="6988626" y="2270468"/>
            <a:ext cx="3429000" cy="3429000"/>
            <a:chOff x="1485219" y="2270468"/>
            <a:chExt cx="3429000" cy="3429000"/>
          </a:xfrm>
        </p:grpSpPr>
        <p:sp>
          <p:nvSpPr>
            <p:cNvPr id="31" name="楕円 30">
              <a:extLst>
                <a:ext uri="{FF2B5EF4-FFF2-40B4-BE49-F238E27FC236}">
                  <a16:creationId xmlns:a16="http://schemas.microsoft.com/office/drawing/2014/main" id="{BEF0706D-F1BB-7325-7BFB-E37FF453809E}"/>
                </a:ext>
              </a:extLst>
            </p:cNvPr>
            <p:cNvSpPr/>
            <p:nvPr/>
          </p:nvSpPr>
          <p:spPr>
            <a:xfrm>
              <a:off x="1485219" y="2270468"/>
              <a:ext cx="3429000" cy="34290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テキスト ボックス 31">
              <a:extLst>
                <a:ext uri="{FF2B5EF4-FFF2-40B4-BE49-F238E27FC236}">
                  <a16:creationId xmlns:a16="http://schemas.microsoft.com/office/drawing/2014/main" id="{44D16527-D118-3979-A6E0-AFACCFDD0520}"/>
                </a:ext>
              </a:extLst>
            </p:cNvPr>
            <p:cNvSpPr txBox="1"/>
            <p:nvPr/>
          </p:nvSpPr>
          <p:spPr>
            <a:xfrm>
              <a:off x="2542077" y="4165921"/>
              <a:ext cx="1723549" cy="70788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l"/>
              <a:r>
                <a:rPr kumimoji="1" lang="ja-JP" altLang="en-US" sz="4000" b="1">
                  <a:solidFill>
                    <a:schemeClr val="bg1"/>
                  </a:solidFill>
                </a:rPr>
                <a:t>時刻表</a:t>
              </a:r>
            </a:p>
          </p:txBody>
        </p:sp>
        <p:sp>
          <p:nvSpPr>
            <p:cNvPr id="33" name="テキスト ボックス 32">
              <a:extLst>
                <a:ext uri="{FF2B5EF4-FFF2-40B4-BE49-F238E27FC236}">
                  <a16:creationId xmlns:a16="http://schemas.microsoft.com/office/drawing/2014/main" id="{4A8F27C1-2E17-4DFA-62E7-9E419BD9B9F1}"/>
                </a:ext>
              </a:extLst>
            </p:cNvPr>
            <p:cNvSpPr txBox="1"/>
            <p:nvPr/>
          </p:nvSpPr>
          <p:spPr>
            <a:xfrm>
              <a:off x="2188483" y="3112036"/>
              <a:ext cx="2236510" cy="70788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l"/>
              <a:r>
                <a:rPr kumimoji="1" lang="ja-JP" altLang="en-US" sz="4000" b="1">
                  <a:solidFill>
                    <a:schemeClr val="bg1"/>
                  </a:solidFill>
                </a:rPr>
                <a:t>位置情報</a:t>
              </a:r>
            </a:p>
          </p:txBody>
        </p:sp>
        <p:sp>
          <p:nvSpPr>
            <p:cNvPr id="34" name="テキスト ボックス 33">
              <a:extLst>
                <a:ext uri="{FF2B5EF4-FFF2-40B4-BE49-F238E27FC236}">
                  <a16:creationId xmlns:a16="http://schemas.microsoft.com/office/drawing/2014/main" id="{70A920BF-CBB7-3771-DB68-156109DBBB2D}"/>
                </a:ext>
              </a:extLst>
            </p:cNvPr>
            <p:cNvSpPr txBox="1"/>
            <p:nvPr/>
          </p:nvSpPr>
          <p:spPr>
            <a:xfrm>
              <a:off x="2850906" y="3631025"/>
              <a:ext cx="697627" cy="70788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l"/>
              <a:r>
                <a:rPr kumimoji="1" lang="ja-JP" altLang="en-US" sz="4000" b="1">
                  <a:solidFill>
                    <a:schemeClr val="bg1"/>
                  </a:solidFill>
                </a:rPr>
                <a:t>＋</a:t>
              </a:r>
            </a:p>
          </p:txBody>
        </p:sp>
      </p:grp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BF4C0D50-247B-CDB1-85AF-8A8D6A6F2D83}"/>
              </a:ext>
            </a:extLst>
          </p:cNvPr>
          <p:cNvSpPr txBox="1"/>
          <p:nvPr/>
        </p:nvSpPr>
        <p:spPr>
          <a:xfrm>
            <a:off x="1021449" y="818960"/>
            <a:ext cx="233395" cy="355997"/>
          </a:xfrm>
          <a:custGeom>
            <a:avLst/>
            <a:gdLst/>
            <a:ahLst/>
            <a:cxnLst/>
            <a:rect l="l" t="t" r="r" b="b"/>
            <a:pathLst>
              <a:path w="233395" h="355997">
                <a:moveTo>
                  <a:pt x="231404" y="0"/>
                </a:moveTo>
                <a:lnTo>
                  <a:pt x="231404" y="20585"/>
                </a:lnTo>
                <a:lnTo>
                  <a:pt x="233395" y="230591"/>
                </a:lnTo>
                <a:cubicBezTo>
                  <a:pt x="233395" y="259122"/>
                  <a:pt x="230906" y="280189"/>
                  <a:pt x="225930" y="293791"/>
                </a:cubicBezTo>
                <a:cubicBezTo>
                  <a:pt x="220622" y="308057"/>
                  <a:pt x="211167" y="320001"/>
                  <a:pt x="197564" y="329622"/>
                </a:cubicBezTo>
                <a:cubicBezTo>
                  <a:pt x="181971" y="340570"/>
                  <a:pt x="166047" y="347703"/>
                  <a:pt x="149790" y="351020"/>
                </a:cubicBezTo>
                <a:cubicBezTo>
                  <a:pt x="132207" y="354338"/>
                  <a:pt x="105002" y="355997"/>
                  <a:pt x="68177" y="355997"/>
                </a:cubicBezTo>
                <a:cubicBezTo>
                  <a:pt x="51257" y="355997"/>
                  <a:pt x="41138" y="354338"/>
                  <a:pt x="37820" y="351020"/>
                </a:cubicBezTo>
                <a:cubicBezTo>
                  <a:pt x="35166" y="348035"/>
                  <a:pt x="32347" y="338745"/>
                  <a:pt x="29361" y="323152"/>
                </a:cubicBezTo>
                <a:cubicBezTo>
                  <a:pt x="24052" y="290308"/>
                  <a:pt x="14265" y="264264"/>
                  <a:pt x="0" y="245022"/>
                </a:cubicBezTo>
                <a:cubicBezTo>
                  <a:pt x="36825" y="249667"/>
                  <a:pt x="67679" y="251989"/>
                  <a:pt x="92561" y="251989"/>
                </a:cubicBezTo>
                <a:cubicBezTo>
                  <a:pt x="107822" y="251989"/>
                  <a:pt x="117941" y="249003"/>
                  <a:pt x="122918" y="243032"/>
                </a:cubicBezTo>
                <a:cubicBezTo>
                  <a:pt x="127894" y="237392"/>
                  <a:pt x="130382" y="227107"/>
                  <a:pt x="130382" y="212178"/>
                </a:cubicBezTo>
                <a:lnTo>
                  <a:pt x="130382" y="83350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ja-JP" sz="8000" b="1">
              <a:solidFill>
                <a:srgbClr val="FF0000"/>
              </a:solidFill>
            </a:endParaRPr>
          </a:p>
        </p:txBody>
      </p:sp>
      <p:pic>
        <p:nvPicPr>
          <p:cNvPr id="46" name="図 45" descr="アイコン">
            <a:extLst>
              <a:ext uri="{FF2B5EF4-FFF2-40B4-BE49-F238E27FC236}">
                <a16:creationId xmlns:a16="http://schemas.microsoft.com/office/drawing/2014/main" id="{385ED3D3-E825-40A2-AD92-D03CDFD318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316" t="20916" r="36496" b="19898"/>
          <a:stretch>
            <a:fillRect/>
          </a:stretch>
        </p:blipFill>
        <p:spPr>
          <a:xfrm>
            <a:off x="7316006" y="3193600"/>
            <a:ext cx="421606" cy="557252"/>
          </a:xfrm>
          <a:prstGeom prst="rect">
            <a:avLst/>
          </a:prstGeom>
        </p:spPr>
      </p:pic>
      <p:pic>
        <p:nvPicPr>
          <p:cNvPr id="47" name="図 46" descr="アイコン">
            <a:extLst>
              <a:ext uri="{FF2B5EF4-FFF2-40B4-BE49-F238E27FC236}">
                <a16:creationId xmlns:a16="http://schemas.microsoft.com/office/drawing/2014/main" id="{A55CAC71-ACB5-5FAE-44EB-D77BF67F83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316" t="20916" r="36496" b="19898"/>
          <a:stretch>
            <a:fillRect/>
          </a:stretch>
        </p:blipFill>
        <p:spPr>
          <a:xfrm>
            <a:off x="2263600" y="3187346"/>
            <a:ext cx="431069" cy="569760"/>
          </a:xfrm>
          <a:prstGeom prst="rect">
            <a:avLst/>
          </a:prstGeom>
        </p:spPr>
      </p:pic>
      <p:pic>
        <p:nvPicPr>
          <p:cNvPr id="51" name="図 50" descr="光, 挿絵 が含まれている画像&#10;&#10;AI 生成コンテンツは誤りを含む可能性があります。">
            <a:extLst>
              <a:ext uri="{FF2B5EF4-FFF2-40B4-BE49-F238E27FC236}">
                <a16:creationId xmlns:a16="http://schemas.microsoft.com/office/drawing/2014/main" id="{FBC08E92-CFDC-1941-F34E-87BA06F0D3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9087" y="4240589"/>
            <a:ext cx="558550" cy="558550"/>
          </a:xfrm>
          <a:prstGeom prst="rect">
            <a:avLst/>
          </a:prstGeom>
        </p:spPr>
      </p:pic>
      <p:pic>
        <p:nvPicPr>
          <p:cNvPr id="55" name="図 54" descr="挿絵 が含まれている画像&#10;&#10;AI 生成コンテンツは誤りを含む可能性があります。">
            <a:extLst>
              <a:ext uri="{FF2B5EF4-FFF2-40B4-BE49-F238E27FC236}">
                <a16:creationId xmlns:a16="http://schemas.microsoft.com/office/drawing/2014/main" id="{AD9FD08F-3025-44BA-73D4-26130EE0B6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4401" y="4240589"/>
            <a:ext cx="529278" cy="529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9405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FFE9DE-A485-C4B2-6A3E-49975E7DC3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8D6DA0E0-583A-B4DF-5B16-AEAE164EEE40}"/>
              </a:ext>
            </a:extLst>
          </p:cNvPr>
          <p:cNvSpPr/>
          <p:nvPr/>
        </p:nvSpPr>
        <p:spPr>
          <a:xfrm>
            <a:off x="871432" y="636607"/>
            <a:ext cx="10494907" cy="557899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14D96358-026B-0435-965C-A8D4434F55DE}"/>
              </a:ext>
            </a:extLst>
          </p:cNvPr>
          <p:cNvSpPr txBox="1"/>
          <p:nvPr/>
        </p:nvSpPr>
        <p:spPr>
          <a:xfrm>
            <a:off x="2741084" y="2635250"/>
            <a:ext cx="3380171" cy="157735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 sz="9600" b="1">
                <a:ea typeface="游ゴシック"/>
              </a:rPr>
              <a:t>実演</a:t>
            </a:r>
            <a:endParaRPr lang="ja-JP" altLang="en-US" sz="9600" b="1"/>
          </a:p>
        </p:txBody>
      </p:sp>
      <p:pic>
        <p:nvPicPr>
          <p:cNvPr id="7" name="図 6" descr="四角形 が含まれている画像&#10;&#10;AI 生成コンテンツは誤りを含む可能性があります。">
            <a:extLst>
              <a:ext uri="{FF2B5EF4-FFF2-40B4-BE49-F238E27FC236}">
                <a16:creationId xmlns:a16="http://schemas.microsoft.com/office/drawing/2014/main" id="{636C01B0-69D9-31BF-3322-C3C801510F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50" r="27318"/>
          <a:stretch>
            <a:fillRect/>
          </a:stretch>
        </p:blipFill>
        <p:spPr>
          <a:xfrm>
            <a:off x="7515849" y="-2895"/>
            <a:ext cx="409956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2970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F4DC75-630D-ED32-7A4C-6EB1DAC1F0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7D4B6CBD-2DA6-7371-1D35-A5D3E1D5260A}"/>
              </a:ext>
            </a:extLst>
          </p:cNvPr>
          <p:cNvSpPr/>
          <p:nvPr/>
        </p:nvSpPr>
        <p:spPr>
          <a:xfrm>
            <a:off x="871432" y="636607"/>
            <a:ext cx="10494907" cy="557899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9AA4DD3-9CE9-1C8F-E3F0-AFDF3993A9F6}"/>
              </a:ext>
            </a:extLst>
          </p:cNvPr>
          <p:cNvSpPr txBox="1"/>
          <p:nvPr/>
        </p:nvSpPr>
        <p:spPr>
          <a:xfrm>
            <a:off x="-44370" y="2695077"/>
            <a:ext cx="12280739" cy="1817776"/>
          </a:xfrm>
          <a:prstGeom prst="rect">
            <a:avLst/>
          </a:prstGeom>
          <a:noFill/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pPr algn="ctr"/>
            <a:r>
              <a:rPr lang="ja-JP" altLang="en-US" sz="4000" b="1">
                <a:solidFill>
                  <a:srgbClr val="FFC000"/>
                </a:solidFill>
              </a:rPr>
              <a:t>全</a:t>
            </a:r>
            <a:r>
              <a:rPr lang="ja-JP" altLang="en-US" sz="4000" b="1"/>
              <a:t>員“普通”に収束するんじゃね</a:t>
            </a:r>
            <a:r>
              <a:rPr lang="ja-JP" altLang="en-US" sz="4000" b="1">
                <a:solidFill>
                  <a:srgbClr val="FFC000"/>
                </a:solidFill>
              </a:rPr>
              <a:t>？</a:t>
            </a:r>
            <a:endParaRPr kumimoji="1" lang="ja-JP" altLang="en-US" sz="4000" b="1">
              <a:solidFill>
                <a:srgbClr val="FFC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F37B9A4-45A9-E6D0-97A5-C475C9DD4788}"/>
              </a:ext>
            </a:extLst>
          </p:cNvPr>
          <p:cNvSpPr txBox="1"/>
          <p:nvPr/>
        </p:nvSpPr>
        <p:spPr>
          <a:xfrm>
            <a:off x="4431630" y="1679414"/>
            <a:ext cx="33287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6000" b="1"/>
              <a:t>でも結局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FF5016DE-E1AB-B1E0-3C37-84BFC9385132}"/>
              </a:ext>
            </a:extLst>
          </p:cNvPr>
          <p:cNvSpPr txBox="1"/>
          <p:nvPr/>
        </p:nvSpPr>
        <p:spPr>
          <a:xfrm>
            <a:off x="-44370" y="2695130"/>
            <a:ext cx="915802" cy="1809415"/>
          </a:xfrm>
          <a:custGeom>
            <a:avLst/>
            <a:gdLst/>
            <a:ahLst/>
            <a:cxnLst/>
            <a:rect l="l" t="t" r="r" b="b"/>
            <a:pathLst>
              <a:path w="915802" h="1809415">
                <a:moveTo>
                  <a:pt x="915802" y="1619038"/>
                </a:moveTo>
                <a:lnTo>
                  <a:pt x="915802" y="1809415"/>
                </a:lnTo>
                <a:lnTo>
                  <a:pt x="911847" y="1804459"/>
                </a:lnTo>
                <a:cubicBezTo>
                  <a:pt x="910212" y="1799386"/>
                  <a:pt x="907079" y="1786386"/>
                  <a:pt x="902447" y="1765459"/>
                </a:cubicBezTo>
                <a:cubicBezTo>
                  <a:pt x="892093" y="1719167"/>
                  <a:pt x="879286" y="1678264"/>
                  <a:pt x="864027" y="1642752"/>
                </a:cubicBezTo>
                <a:close/>
                <a:moveTo>
                  <a:pt x="396047" y="274902"/>
                </a:moveTo>
                <a:cubicBezTo>
                  <a:pt x="344003" y="443584"/>
                  <a:pt x="279835" y="589755"/>
                  <a:pt x="203541" y="713413"/>
                </a:cubicBezTo>
                <a:cubicBezTo>
                  <a:pt x="213623" y="714681"/>
                  <a:pt x="244004" y="715316"/>
                  <a:pt x="294685" y="715316"/>
                </a:cubicBezTo>
                <a:cubicBezTo>
                  <a:pt x="362123" y="715316"/>
                  <a:pt x="429562" y="715316"/>
                  <a:pt x="497000" y="715316"/>
                </a:cubicBezTo>
                <a:cubicBezTo>
                  <a:pt x="530242" y="714681"/>
                  <a:pt x="563485" y="714047"/>
                  <a:pt x="596727" y="713413"/>
                </a:cubicBezTo>
                <a:cubicBezTo>
                  <a:pt x="513076" y="585950"/>
                  <a:pt x="446183" y="439780"/>
                  <a:pt x="396047" y="274902"/>
                </a:cubicBezTo>
                <a:close/>
                <a:moveTo>
                  <a:pt x="355584" y="0"/>
                </a:moveTo>
                <a:cubicBezTo>
                  <a:pt x="390462" y="10781"/>
                  <a:pt x="419752" y="24415"/>
                  <a:pt x="443458" y="40903"/>
                </a:cubicBezTo>
                <a:cubicBezTo>
                  <a:pt x="453539" y="46610"/>
                  <a:pt x="458581" y="56439"/>
                  <a:pt x="458581" y="70390"/>
                </a:cubicBezTo>
                <a:cubicBezTo>
                  <a:pt x="458581" y="80536"/>
                  <a:pt x="455856" y="90366"/>
                  <a:pt x="450406" y="99878"/>
                </a:cubicBezTo>
                <a:cubicBezTo>
                  <a:pt x="447545" y="104951"/>
                  <a:pt x="444684" y="110024"/>
                  <a:pt x="441823" y="115097"/>
                </a:cubicBezTo>
                <a:cubicBezTo>
                  <a:pt x="491687" y="264756"/>
                  <a:pt x="549179" y="388731"/>
                  <a:pt x="614301" y="487023"/>
                </a:cubicBezTo>
                <a:cubicBezTo>
                  <a:pt x="666617" y="566291"/>
                  <a:pt x="728606" y="635730"/>
                  <a:pt x="800268" y="695340"/>
                </a:cubicBezTo>
                <a:cubicBezTo>
                  <a:pt x="785281" y="737828"/>
                  <a:pt x="773292" y="787291"/>
                  <a:pt x="764301" y="843730"/>
                </a:cubicBezTo>
                <a:cubicBezTo>
                  <a:pt x="758578" y="877339"/>
                  <a:pt x="753538" y="894144"/>
                  <a:pt x="749178" y="894144"/>
                </a:cubicBezTo>
                <a:cubicBezTo>
                  <a:pt x="747815" y="894144"/>
                  <a:pt x="741139" y="888437"/>
                  <a:pt x="729151" y="877022"/>
                </a:cubicBezTo>
                <a:cubicBezTo>
                  <a:pt x="689369" y="836437"/>
                  <a:pt x="651086" y="790462"/>
                  <a:pt x="614301" y="739096"/>
                </a:cubicBezTo>
                <a:cubicBezTo>
                  <a:pt x="614301" y="786340"/>
                  <a:pt x="614301" y="833583"/>
                  <a:pt x="614301" y="880827"/>
                </a:cubicBezTo>
                <a:cubicBezTo>
                  <a:pt x="614301" y="894778"/>
                  <a:pt x="611576" y="901754"/>
                  <a:pt x="606127" y="901754"/>
                </a:cubicBezTo>
                <a:cubicBezTo>
                  <a:pt x="569752" y="900486"/>
                  <a:pt x="533376" y="899217"/>
                  <a:pt x="497000" y="897949"/>
                </a:cubicBezTo>
                <a:cubicBezTo>
                  <a:pt x="477245" y="897949"/>
                  <a:pt x="457491" y="897949"/>
                  <a:pt x="437736" y="897949"/>
                </a:cubicBezTo>
                <a:cubicBezTo>
                  <a:pt x="437736" y="970559"/>
                  <a:pt x="437736" y="1043168"/>
                  <a:pt x="437736" y="1115778"/>
                </a:cubicBezTo>
                <a:cubicBezTo>
                  <a:pt x="469479" y="1115778"/>
                  <a:pt x="501223" y="1115778"/>
                  <a:pt x="532967" y="1115778"/>
                </a:cubicBezTo>
                <a:cubicBezTo>
                  <a:pt x="570978" y="1114510"/>
                  <a:pt x="608989" y="1113241"/>
                  <a:pt x="646999" y="1111973"/>
                </a:cubicBezTo>
                <a:cubicBezTo>
                  <a:pt x="651903" y="1111973"/>
                  <a:pt x="654764" y="1113241"/>
                  <a:pt x="655582" y="1115778"/>
                </a:cubicBezTo>
                <a:cubicBezTo>
                  <a:pt x="656672" y="1118314"/>
                  <a:pt x="657217" y="1124022"/>
                  <a:pt x="657217" y="1132900"/>
                </a:cubicBezTo>
                <a:cubicBezTo>
                  <a:pt x="657217" y="1182680"/>
                  <a:pt x="657217" y="1232460"/>
                  <a:pt x="657217" y="1282241"/>
                </a:cubicBezTo>
                <a:cubicBezTo>
                  <a:pt x="657217" y="1291753"/>
                  <a:pt x="656672" y="1297619"/>
                  <a:pt x="655582" y="1299838"/>
                </a:cubicBezTo>
                <a:cubicBezTo>
                  <a:pt x="654492" y="1302058"/>
                  <a:pt x="651631" y="1303168"/>
                  <a:pt x="646999" y="1303168"/>
                </a:cubicBezTo>
                <a:cubicBezTo>
                  <a:pt x="608989" y="1301899"/>
                  <a:pt x="570978" y="1300631"/>
                  <a:pt x="532967" y="1299363"/>
                </a:cubicBezTo>
                <a:cubicBezTo>
                  <a:pt x="501223" y="1299363"/>
                  <a:pt x="469479" y="1299363"/>
                  <a:pt x="437736" y="1299363"/>
                </a:cubicBezTo>
                <a:cubicBezTo>
                  <a:pt x="437736" y="1378631"/>
                  <a:pt x="437736" y="1457899"/>
                  <a:pt x="437736" y="1537167"/>
                </a:cubicBezTo>
                <a:cubicBezTo>
                  <a:pt x="504084" y="1537167"/>
                  <a:pt x="570432" y="1537167"/>
                  <a:pt x="636781" y="1537167"/>
                </a:cubicBezTo>
                <a:cubicBezTo>
                  <a:pt x="672884" y="1535899"/>
                  <a:pt x="708987" y="1534630"/>
                  <a:pt x="745091" y="1533362"/>
                </a:cubicBezTo>
                <a:cubicBezTo>
                  <a:pt x="749450" y="1533362"/>
                  <a:pt x="752039" y="1534631"/>
                  <a:pt x="752856" y="1537167"/>
                </a:cubicBezTo>
                <a:cubicBezTo>
                  <a:pt x="753674" y="1539704"/>
                  <a:pt x="754082" y="1545728"/>
                  <a:pt x="754082" y="1555240"/>
                </a:cubicBezTo>
                <a:cubicBezTo>
                  <a:pt x="754082" y="1605972"/>
                  <a:pt x="754082" y="1656703"/>
                  <a:pt x="754082" y="1707435"/>
                </a:cubicBezTo>
                <a:cubicBezTo>
                  <a:pt x="754082" y="1717581"/>
                  <a:pt x="753538" y="1723606"/>
                  <a:pt x="752448" y="1725508"/>
                </a:cubicBezTo>
                <a:cubicBezTo>
                  <a:pt x="751358" y="1727410"/>
                  <a:pt x="748906" y="1728362"/>
                  <a:pt x="745091" y="1728362"/>
                </a:cubicBezTo>
                <a:cubicBezTo>
                  <a:pt x="708987" y="1727093"/>
                  <a:pt x="672884" y="1725825"/>
                  <a:pt x="636781" y="1724557"/>
                </a:cubicBezTo>
                <a:cubicBezTo>
                  <a:pt x="477518" y="1724557"/>
                  <a:pt x="318254" y="1724557"/>
                  <a:pt x="158991" y="1724557"/>
                </a:cubicBezTo>
                <a:cubicBezTo>
                  <a:pt x="122752" y="1725825"/>
                  <a:pt x="86512" y="1727093"/>
                  <a:pt x="50273" y="1728362"/>
                </a:cubicBezTo>
                <a:cubicBezTo>
                  <a:pt x="45913" y="1728362"/>
                  <a:pt x="43188" y="1727093"/>
                  <a:pt x="42098" y="1724557"/>
                </a:cubicBezTo>
                <a:cubicBezTo>
                  <a:pt x="41281" y="1722020"/>
                  <a:pt x="40872" y="1716313"/>
                  <a:pt x="40872" y="1707435"/>
                </a:cubicBezTo>
                <a:cubicBezTo>
                  <a:pt x="40872" y="1656703"/>
                  <a:pt x="40872" y="1605972"/>
                  <a:pt x="40872" y="1555240"/>
                </a:cubicBezTo>
                <a:cubicBezTo>
                  <a:pt x="40872" y="1544460"/>
                  <a:pt x="41553" y="1538118"/>
                  <a:pt x="42916" y="1536216"/>
                </a:cubicBezTo>
                <a:cubicBezTo>
                  <a:pt x="43733" y="1534313"/>
                  <a:pt x="46186" y="1533362"/>
                  <a:pt x="50273" y="1533362"/>
                </a:cubicBezTo>
                <a:cubicBezTo>
                  <a:pt x="86512" y="1534630"/>
                  <a:pt x="122752" y="1535899"/>
                  <a:pt x="158991" y="1537167"/>
                </a:cubicBezTo>
                <a:cubicBezTo>
                  <a:pt x="222070" y="1537167"/>
                  <a:pt x="285148" y="1537167"/>
                  <a:pt x="348227" y="1537167"/>
                </a:cubicBezTo>
                <a:cubicBezTo>
                  <a:pt x="348227" y="1457899"/>
                  <a:pt x="348227" y="1378631"/>
                  <a:pt x="348227" y="1299363"/>
                </a:cubicBezTo>
                <a:cubicBezTo>
                  <a:pt x="320025" y="1299363"/>
                  <a:pt x="291824" y="1299363"/>
                  <a:pt x="263623" y="1299363"/>
                </a:cubicBezTo>
                <a:cubicBezTo>
                  <a:pt x="225748" y="1300631"/>
                  <a:pt x="187874" y="1301899"/>
                  <a:pt x="149999" y="1303168"/>
                </a:cubicBezTo>
                <a:cubicBezTo>
                  <a:pt x="145367" y="1303168"/>
                  <a:pt x="142642" y="1301899"/>
                  <a:pt x="141825" y="1299363"/>
                </a:cubicBezTo>
                <a:cubicBezTo>
                  <a:pt x="141008" y="1296826"/>
                  <a:pt x="140599" y="1291119"/>
                  <a:pt x="140599" y="1282241"/>
                </a:cubicBezTo>
                <a:cubicBezTo>
                  <a:pt x="140599" y="1232460"/>
                  <a:pt x="140599" y="1182680"/>
                  <a:pt x="140599" y="1132900"/>
                </a:cubicBezTo>
                <a:cubicBezTo>
                  <a:pt x="140599" y="1122753"/>
                  <a:pt x="141144" y="1116729"/>
                  <a:pt x="142234" y="1114827"/>
                </a:cubicBezTo>
                <a:cubicBezTo>
                  <a:pt x="143324" y="1112924"/>
                  <a:pt x="145913" y="1111973"/>
                  <a:pt x="149999" y="1111973"/>
                </a:cubicBezTo>
                <a:cubicBezTo>
                  <a:pt x="187874" y="1113241"/>
                  <a:pt x="225748" y="1114510"/>
                  <a:pt x="263623" y="1115778"/>
                </a:cubicBezTo>
                <a:cubicBezTo>
                  <a:pt x="291824" y="1115778"/>
                  <a:pt x="320025" y="1115778"/>
                  <a:pt x="348227" y="1115778"/>
                </a:cubicBezTo>
                <a:cubicBezTo>
                  <a:pt x="348227" y="1043168"/>
                  <a:pt x="348227" y="970559"/>
                  <a:pt x="348227" y="897949"/>
                </a:cubicBezTo>
                <a:cubicBezTo>
                  <a:pt x="330380" y="897949"/>
                  <a:pt x="312532" y="897949"/>
                  <a:pt x="294685" y="897949"/>
                </a:cubicBezTo>
                <a:cubicBezTo>
                  <a:pt x="258718" y="899217"/>
                  <a:pt x="222751" y="900486"/>
                  <a:pt x="186784" y="901754"/>
                </a:cubicBezTo>
                <a:cubicBezTo>
                  <a:pt x="182424" y="901754"/>
                  <a:pt x="179699" y="900486"/>
                  <a:pt x="178609" y="897949"/>
                </a:cubicBezTo>
                <a:cubicBezTo>
                  <a:pt x="177792" y="895413"/>
                  <a:pt x="177383" y="889705"/>
                  <a:pt x="177383" y="880827"/>
                </a:cubicBezTo>
                <a:cubicBezTo>
                  <a:pt x="177383" y="838657"/>
                  <a:pt x="177383" y="796486"/>
                  <a:pt x="177383" y="754315"/>
                </a:cubicBezTo>
                <a:cubicBezTo>
                  <a:pt x="142779" y="805681"/>
                  <a:pt x="108719" y="850388"/>
                  <a:pt x="75204" y="888437"/>
                </a:cubicBezTo>
                <a:cubicBezTo>
                  <a:pt x="63215" y="899852"/>
                  <a:pt x="56267" y="905559"/>
                  <a:pt x="54360" y="905559"/>
                </a:cubicBezTo>
                <a:cubicBezTo>
                  <a:pt x="50000" y="905559"/>
                  <a:pt x="44687" y="889388"/>
                  <a:pt x="38420" y="857047"/>
                </a:cubicBezTo>
                <a:cubicBezTo>
                  <a:pt x="28883" y="806315"/>
                  <a:pt x="16077" y="763510"/>
                  <a:pt x="0" y="728632"/>
                </a:cubicBezTo>
                <a:cubicBezTo>
                  <a:pt x="82561" y="641755"/>
                  <a:pt x="150680" y="546950"/>
                  <a:pt x="204359" y="444218"/>
                </a:cubicBezTo>
                <a:cubicBezTo>
                  <a:pt x="250407" y="356707"/>
                  <a:pt x="290325" y="255560"/>
                  <a:pt x="324113" y="140780"/>
                </a:cubicBezTo>
                <a:cubicBezTo>
                  <a:pt x="338827" y="90049"/>
                  <a:pt x="349317" y="43122"/>
                  <a:pt x="35558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4000" b="1">
              <a:solidFill>
                <a:srgbClr val="FF0000"/>
              </a:solidFill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2B790650-2365-C13B-7642-EF99C2FB7D96}"/>
              </a:ext>
            </a:extLst>
          </p:cNvPr>
          <p:cNvSpPr txBox="1"/>
          <p:nvPr/>
        </p:nvSpPr>
        <p:spPr>
          <a:xfrm>
            <a:off x="11366338" y="2784863"/>
            <a:ext cx="871201" cy="1636094"/>
          </a:xfrm>
          <a:custGeom>
            <a:avLst/>
            <a:gdLst/>
            <a:ahLst/>
            <a:cxnLst/>
            <a:rect l="l" t="t" r="r" b="b"/>
            <a:pathLst>
              <a:path w="871201" h="1636094">
                <a:moveTo>
                  <a:pt x="588369" y="1373558"/>
                </a:moveTo>
                <a:cubicBezTo>
                  <a:pt x="628014" y="1373558"/>
                  <a:pt x="667660" y="1373558"/>
                  <a:pt x="707305" y="1373558"/>
                </a:cubicBezTo>
                <a:cubicBezTo>
                  <a:pt x="707305" y="1461070"/>
                  <a:pt x="707305" y="1548582"/>
                  <a:pt x="707305" y="1636094"/>
                </a:cubicBezTo>
                <a:cubicBezTo>
                  <a:pt x="667660" y="1636094"/>
                  <a:pt x="628014" y="1636094"/>
                  <a:pt x="588369" y="1636094"/>
                </a:cubicBezTo>
                <a:cubicBezTo>
                  <a:pt x="588369" y="1548582"/>
                  <a:pt x="588369" y="1461070"/>
                  <a:pt x="588369" y="1373558"/>
                </a:cubicBezTo>
                <a:close/>
                <a:moveTo>
                  <a:pt x="0" y="322277"/>
                </a:moveTo>
                <a:lnTo>
                  <a:pt x="5609" y="323592"/>
                </a:lnTo>
                <a:cubicBezTo>
                  <a:pt x="86760" y="364376"/>
                  <a:pt x="127337" y="547902"/>
                  <a:pt x="127337" y="874169"/>
                </a:cubicBezTo>
                <a:cubicBezTo>
                  <a:pt x="127337" y="1006705"/>
                  <a:pt x="123931" y="1119583"/>
                  <a:pt x="117118" y="1212802"/>
                </a:cubicBezTo>
                <a:cubicBezTo>
                  <a:pt x="150088" y="1268607"/>
                  <a:pt x="177744" y="1322509"/>
                  <a:pt x="200087" y="1374509"/>
                </a:cubicBezTo>
                <a:cubicBezTo>
                  <a:pt x="203630" y="1382753"/>
                  <a:pt x="205401" y="1390046"/>
                  <a:pt x="205401" y="1396387"/>
                </a:cubicBezTo>
                <a:cubicBezTo>
                  <a:pt x="205401" y="1400826"/>
                  <a:pt x="204719" y="1405265"/>
                  <a:pt x="203358" y="1409704"/>
                </a:cubicBezTo>
                <a:cubicBezTo>
                  <a:pt x="189188" y="1468046"/>
                  <a:pt x="174475" y="1518143"/>
                  <a:pt x="159216" y="1559996"/>
                </a:cubicBezTo>
                <a:cubicBezTo>
                  <a:pt x="156491" y="1566338"/>
                  <a:pt x="154176" y="1569509"/>
                  <a:pt x="152268" y="1569509"/>
                </a:cubicBezTo>
                <a:cubicBezTo>
                  <a:pt x="150361" y="1569509"/>
                  <a:pt x="147908" y="1565070"/>
                  <a:pt x="144911" y="1556192"/>
                </a:cubicBezTo>
                <a:cubicBezTo>
                  <a:pt x="131015" y="1514338"/>
                  <a:pt x="110988" y="1467411"/>
                  <a:pt x="84830" y="1415411"/>
                </a:cubicBezTo>
                <a:cubicBezTo>
                  <a:pt x="70388" y="1475972"/>
                  <a:pt x="50804" y="1521393"/>
                  <a:pt x="26076" y="1551673"/>
                </a:cubicBezTo>
                <a:lnTo>
                  <a:pt x="0" y="1573367"/>
                </a:lnTo>
                <a:lnTo>
                  <a:pt x="0" y="1333026"/>
                </a:lnTo>
                <a:lnTo>
                  <a:pt x="8400" y="1292704"/>
                </a:lnTo>
                <a:lnTo>
                  <a:pt x="0" y="1281880"/>
                </a:lnTo>
                <a:lnTo>
                  <a:pt x="0" y="1089963"/>
                </a:lnTo>
                <a:lnTo>
                  <a:pt x="28427" y="1108168"/>
                </a:lnTo>
                <a:cubicBezTo>
                  <a:pt x="31424" y="1051730"/>
                  <a:pt x="32923" y="988632"/>
                  <a:pt x="32923" y="918876"/>
                </a:cubicBezTo>
                <a:cubicBezTo>
                  <a:pt x="32923" y="748450"/>
                  <a:pt x="23344" y="631282"/>
                  <a:pt x="4185" y="567372"/>
                </a:cubicBezTo>
                <a:lnTo>
                  <a:pt x="0" y="556795"/>
                </a:lnTo>
                <a:close/>
                <a:moveTo>
                  <a:pt x="656215" y="0"/>
                </a:moveTo>
                <a:cubicBezTo>
                  <a:pt x="725970" y="0"/>
                  <a:pt x="780466" y="42171"/>
                  <a:pt x="819703" y="126512"/>
                </a:cubicBezTo>
                <a:cubicBezTo>
                  <a:pt x="854034" y="200073"/>
                  <a:pt x="871201" y="294878"/>
                  <a:pt x="871201" y="410926"/>
                </a:cubicBezTo>
                <a:cubicBezTo>
                  <a:pt x="871201" y="485755"/>
                  <a:pt x="862891" y="554560"/>
                  <a:pt x="846270" y="617340"/>
                </a:cubicBezTo>
                <a:cubicBezTo>
                  <a:pt x="830466" y="676316"/>
                  <a:pt x="805534" y="739413"/>
                  <a:pt x="771474" y="806632"/>
                </a:cubicBezTo>
                <a:cubicBezTo>
                  <a:pt x="735779" y="875754"/>
                  <a:pt x="713163" y="936632"/>
                  <a:pt x="703626" y="989266"/>
                </a:cubicBezTo>
                <a:cubicBezTo>
                  <a:pt x="695725" y="1031754"/>
                  <a:pt x="691638" y="1096754"/>
                  <a:pt x="691365" y="1184266"/>
                </a:cubicBezTo>
                <a:cubicBezTo>
                  <a:pt x="662619" y="1184266"/>
                  <a:pt x="633872" y="1184266"/>
                  <a:pt x="605126" y="1184266"/>
                </a:cubicBezTo>
                <a:cubicBezTo>
                  <a:pt x="605126" y="1168729"/>
                  <a:pt x="605126" y="1153193"/>
                  <a:pt x="605126" y="1137656"/>
                </a:cubicBezTo>
                <a:cubicBezTo>
                  <a:pt x="605126" y="1036827"/>
                  <a:pt x="611257" y="955974"/>
                  <a:pt x="623518" y="895096"/>
                </a:cubicBezTo>
                <a:cubicBezTo>
                  <a:pt x="634418" y="843096"/>
                  <a:pt x="653900" y="784437"/>
                  <a:pt x="681965" y="719121"/>
                </a:cubicBezTo>
                <a:cubicBezTo>
                  <a:pt x="713844" y="645560"/>
                  <a:pt x="734825" y="585950"/>
                  <a:pt x="744907" y="540292"/>
                </a:cubicBezTo>
                <a:cubicBezTo>
                  <a:pt x="753899" y="500975"/>
                  <a:pt x="758395" y="457853"/>
                  <a:pt x="758395" y="410926"/>
                </a:cubicBezTo>
                <a:cubicBezTo>
                  <a:pt x="758395" y="340536"/>
                  <a:pt x="748041" y="285683"/>
                  <a:pt x="727332" y="246366"/>
                </a:cubicBezTo>
                <a:cubicBezTo>
                  <a:pt x="709349" y="212122"/>
                  <a:pt x="685916" y="195000"/>
                  <a:pt x="657034" y="195000"/>
                </a:cubicBezTo>
                <a:cubicBezTo>
                  <a:pt x="621611" y="195000"/>
                  <a:pt x="593818" y="222902"/>
                  <a:pt x="573655" y="278707"/>
                </a:cubicBezTo>
                <a:cubicBezTo>
                  <a:pt x="556215" y="327536"/>
                  <a:pt x="546271" y="392853"/>
                  <a:pt x="543818" y="474658"/>
                </a:cubicBezTo>
                <a:cubicBezTo>
                  <a:pt x="507852" y="455316"/>
                  <a:pt x="471884" y="435975"/>
                  <a:pt x="435918" y="416633"/>
                </a:cubicBezTo>
                <a:cubicBezTo>
                  <a:pt x="444365" y="276487"/>
                  <a:pt x="470114" y="169951"/>
                  <a:pt x="513166" y="97025"/>
                </a:cubicBezTo>
                <a:cubicBezTo>
                  <a:pt x="551040" y="32342"/>
                  <a:pt x="598722" y="0"/>
                  <a:pt x="65621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4000" b="1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18886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0D4EC438-4B1B-003B-D9B4-22EDB37A2B6A}"/>
              </a:ext>
            </a:extLst>
          </p:cNvPr>
          <p:cNvSpPr/>
          <p:nvPr/>
        </p:nvSpPr>
        <p:spPr>
          <a:xfrm>
            <a:off x="852141" y="646253"/>
            <a:ext cx="10494907" cy="557899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6F00D3D-0311-658C-E44D-A28BFCDDB402}"/>
              </a:ext>
            </a:extLst>
          </p:cNvPr>
          <p:cNvSpPr txBox="1"/>
          <p:nvPr/>
        </p:nvSpPr>
        <p:spPr>
          <a:xfrm>
            <a:off x="910998" y="2036299"/>
            <a:ext cx="10360355" cy="280076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ja-JP" altLang="en-US" sz="8800" b="1">
                <a:ea typeface="游ゴシック"/>
              </a:rPr>
              <a:t>★今回は無視する☆</a:t>
            </a:r>
          </a:p>
          <a:p>
            <a:r>
              <a:rPr lang="ja-JP" altLang="en-US" sz="8800" b="1">
                <a:ea typeface="游ゴシック"/>
              </a:rPr>
              <a:t>☆ことにしました★</a:t>
            </a:r>
          </a:p>
        </p:txBody>
      </p:sp>
    </p:spTree>
    <p:extLst>
      <p:ext uri="{BB962C8B-B14F-4D97-AF65-F5344CB8AC3E}">
        <p14:creationId xmlns:p14="http://schemas.microsoft.com/office/powerpoint/2010/main" val="12758836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defRPr kumimoji="1" sz="40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160</Words>
  <Application>Microsoft Office PowerPoint</Application>
  <PresentationFormat>ワイド画面</PresentationFormat>
  <Paragraphs>49</Paragraphs>
  <Slides>13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17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咲良 城﨑</dc:creator>
  <cp:lastModifiedBy>咲良 城﨑</cp:lastModifiedBy>
  <cp:revision>1</cp:revision>
  <dcterms:created xsi:type="dcterms:W3CDTF">2025-09-15T23:48:56Z</dcterms:created>
  <dcterms:modified xsi:type="dcterms:W3CDTF">2025-09-19T05:56:32Z</dcterms:modified>
</cp:coreProperties>
</file>