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5AFD3-DC47-EE9A-E235-B410CB9B7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BFDB91-C780-74DC-843C-17F62D986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EE1EAC-5C8F-F919-2902-6D804D95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3C7-ECDD-4522-A212-1AB88C962015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286DD-25C9-E9D4-4385-3CE47CF6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C11E12-108C-7C2C-7E1F-7A495F8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2830-253E-4326-A4F2-1A272E823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93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38371-56EE-41EF-CCC3-15841EEB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512331-B142-9335-BD1E-C790BD88E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112FC9-031D-4D25-E4E3-0BD85145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3C7-ECDD-4522-A212-1AB88C962015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08005-256E-33EF-4D1D-9F49B9F5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21652E-D3BE-989A-9437-8CC1DF63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2830-253E-4326-A4F2-1A272E823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55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714669-7F77-62E2-BBE4-53DEAA49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24ADAA-D8E1-7D74-8B96-CB6723003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A084AD-785D-45F8-2E6D-09DE4734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3C7-ECDD-4522-A212-1AB88C962015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F4A995-8A0F-F72E-D65C-0ECFE8D46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ACE17-6134-B857-3F0C-6EC1F75E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2830-253E-4326-A4F2-1A272E823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1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4C441-E66A-D520-A1FA-5CE0A0B2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BBD4E1-69CA-F940-2995-40A1B8E49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F587B-B159-10D1-C094-72388204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3C7-ECDD-4522-A212-1AB88C962015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BD52A-2B1D-6D8F-98AE-450F0E22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DB669F-5FD0-9673-CCD2-E52D757E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2830-253E-4326-A4F2-1A272E823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8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6C07A-C48B-E70C-D7C4-D12CF272B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939CB9-8F4F-AE65-2C22-B7514B57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223008-1AFB-D4E2-F6C8-9520CA7B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3C7-ECDD-4522-A212-1AB88C962015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18EF16-75DF-8B12-CCE8-4845CEFF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D0DCA-D980-8EE4-89A1-C9DD3E2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2830-253E-4326-A4F2-1A272E823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5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3EA04-91C6-8582-9CE9-B14F9FD8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46BE4E-FB44-431E-9A42-181A268BE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E61970-13F8-D839-447A-485D351B9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758F-2FE1-BA94-265E-C0DAE58A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3C7-ECDD-4522-A212-1AB88C962015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C0E1FD-8C0A-61AF-43F9-8D09FE3A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C93389-D41E-9188-2332-2E0E2786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2830-253E-4326-A4F2-1A272E823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71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63E47-3586-F81C-1251-BD51FCD2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478DEA-D170-7D4F-AC83-FF289951D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EC894B-8B81-2A1E-A129-71FA4C875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8A3F4A-9D7B-7DB2-9462-E82F0B9A9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2BEC56-89CA-D170-6116-374429F2D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DE080D-07FB-28A8-FB80-8124CBD2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3C7-ECDD-4522-A212-1AB88C962015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84974B5-4162-CFA2-8098-39AC2C57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A8E61EA-B848-94D1-F9A3-B8AF64B9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2830-253E-4326-A4F2-1A272E823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266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0C3DF-3565-1FC5-CD4D-07300C20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5716AB-F81B-9941-D649-2C92B5B0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3C7-ECDD-4522-A212-1AB88C962015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5658F9-4FC8-4E01-2D07-9682B67C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067EB6-8CB6-A27A-F8DD-7C5E705F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2830-253E-4326-A4F2-1A272E823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60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B65872D-47FF-04A8-4244-390C9B0F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3C7-ECDD-4522-A212-1AB88C962015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D41A0A-9F85-E087-5B4B-74106910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0395E6-2AD6-7CCE-4D39-B8833D1B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2830-253E-4326-A4F2-1A272E823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88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4AECB-0C2E-26A0-1DB6-F206D57C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1EAA8F-00F7-714D-6284-5BCEDF19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F170A2-B7B4-CF4B-EE5E-65B73BB66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864BF8-F5BD-320F-61BE-47741875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3C7-ECDD-4522-A212-1AB88C962015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39B670-76E9-2F35-D59A-2EDA39F9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41DDA3-A0A9-81FB-E80B-2ACB9F0E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2830-253E-4326-A4F2-1A272E823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8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6A5FE-7BD1-A03C-7D1A-8C92DD15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6F72D5-BF64-79EB-94A8-F00A653B8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A35DD7-9D58-63AF-AF5B-4BB44CA2B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BD89BC-20FF-C5C8-CF50-C0E460D6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E03C7-ECDD-4522-A212-1AB88C962015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85391C-16EE-8FF7-DDA5-150E9CF8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711FA8-0890-D3B9-9E27-BC1F793D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32830-253E-4326-A4F2-1A272E823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88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F48B46-10F3-A907-FA9D-D3DE7D53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D46C1B-6456-7BC0-C4F4-44CEDD85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594038-CE39-88D0-97BB-DD1314E78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E03C7-ECDD-4522-A212-1AB88C962015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6F79D5-5A8C-E15F-EC75-B25EAADE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D6D90-1E98-308E-CC5F-21A40CBD5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32830-253E-4326-A4F2-1A272E823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08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BB64977-E4BC-4C7F-E0C9-01D43D948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61" y="0"/>
            <a:ext cx="11318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EC55A64-283F-55CF-25B1-37E71FE5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61" y="0"/>
            <a:ext cx="11318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31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SAKAMOTO Takayuki 坂本 隆幸</dc:creator>
  <cp:lastModifiedBy>SAKAMOTO Takayuki 坂本 隆幸</cp:lastModifiedBy>
  <cp:revision>1</cp:revision>
  <dcterms:created xsi:type="dcterms:W3CDTF">2025-04-14T08:13:47Z</dcterms:created>
  <dcterms:modified xsi:type="dcterms:W3CDTF">2025-04-14T08:15:22Z</dcterms:modified>
</cp:coreProperties>
</file>