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75BBA-FD14-3FAF-109D-C3226C1CC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CD3770-0C34-599A-8A45-6072BA856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5E0A3C-87EC-6A05-92C7-6496ADB2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84D7-19A1-4F40-94AF-F4444EBA4EC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310C44-534D-2078-CB02-63D59172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D3D442-AC68-9992-3930-E787034D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240F-816A-44C0-AA40-C946B0A0E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82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E91DA6-F6E2-55D3-78A7-E3838471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62FD43-E458-8955-818A-483BEAB9E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32DA35-7DB9-A0DA-C966-2BE73B6C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84D7-19A1-4F40-94AF-F4444EBA4EC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E38C7C-33C7-EA7C-DC02-978BE3F6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E076E2-3246-7479-6366-B821B96E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240F-816A-44C0-AA40-C946B0A0E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50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25CF810-F566-B165-3484-B4BFE3C02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C4CD59-0E8D-C18B-E663-67E25034D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07A80C-B5C2-AD8C-7DBF-42B1AE5F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84D7-19A1-4F40-94AF-F4444EBA4EC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1E2D81-1675-C337-7957-D354CA26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F76EFA-A1A0-9A1A-43E7-A93845AE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240F-816A-44C0-AA40-C946B0A0E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58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9BE804-9AE4-46AC-1E12-535791FB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7BC6D9-28A0-D22E-1B32-7DAB3FA4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5A3B58-748B-8068-78D4-A5DB7AEC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84D7-19A1-4F40-94AF-F4444EBA4EC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3763EB-41AB-09A8-606D-D9FC4F72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8A6987-B5F7-E880-3DD0-220134FE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240F-816A-44C0-AA40-C946B0A0E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15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6B17E-AFB7-555D-4463-4F586B51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0C517B-855D-90CC-E64E-733072E6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4B7DD6-E933-03AD-5C3E-1C0A7725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84D7-19A1-4F40-94AF-F4444EBA4EC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2ADDB8-6A0C-CFD4-9D2C-20F80899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EA1CD-4291-A0D5-A005-5BDFFCBC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240F-816A-44C0-AA40-C946B0A0E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25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0D4748-67B5-5763-9B6F-C773AACE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7D299F-F7BC-2012-ADB1-6B165E60C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C723EA-3B4B-63B7-BD6F-0B4648A35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707D72-6037-2E09-FAB5-34A026C5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84D7-19A1-4F40-94AF-F4444EBA4EC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73E5B8-F91A-BC22-E2E5-1E6403CC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E7E24A-18E3-70D5-8E0B-7DD86B82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240F-816A-44C0-AA40-C946B0A0E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60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E7F442-A6EC-DD46-885C-A3CAC8E9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FD6AB4-EFF1-64F4-71B5-2896EBD5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4B0809-DA0F-B259-1AC3-49D6AB81D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F6697F4-FF01-8893-E556-9E17D26C2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A6C8F4-E33A-1641-3F82-9C34A1A99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7A64B7-F03E-B4B3-509F-B5AD1C22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84D7-19A1-4F40-94AF-F4444EBA4EC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6EA79D-A604-F2E4-23B4-AFFA15E7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1DF84FC-4A2A-D460-146A-94D7E60F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240F-816A-44C0-AA40-C946B0A0E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38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6FFD94-DDF0-C3C3-B478-80A66ECE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33CEF0-FEAC-EB1F-9CD9-D0020926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84D7-19A1-4F40-94AF-F4444EBA4EC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9CD608-100C-C051-204F-05A97A3E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E83CD5-4879-AF1B-8BDD-55F71C10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240F-816A-44C0-AA40-C946B0A0E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45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DD2D5F-3F07-A1CF-926E-26835B37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84D7-19A1-4F40-94AF-F4444EBA4EC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8F170D-23E9-546D-BB72-2F72D0CD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5151CA-5747-4BED-C459-8216CA4D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240F-816A-44C0-AA40-C946B0A0E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89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53FF6-9821-BC50-3822-78577BE6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701ED0-B2BE-3FEA-7D36-39BDACC23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59E455-6486-135B-1E13-181A30799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2321B3-3B0E-43A3-548B-CFFB718B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84D7-19A1-4F40-94AF-F4444EBA4EC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E23038-3D16-54B8-045D-CF744937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404564-9488-B6A3-6710-5142369E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240F-816A-44C0-AA40-C946B0A0E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39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E43CDA-599A-8B39-423D-561C6EB6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9E0326-500F-8B03-79F7-6332D850C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E1D8B0-B12C-568C-980A-AF594C138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EA054B-BB9A-3D93-F5A0-A8B90A73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84D7-19A1-4F40-94AF-F4444EBA4EC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6E4A2E-DD45-F1C1-BC74-F0054185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27C96C-80DC-5211-85B6-7064753C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B240F-816A-44C0-AA40-C946B0A0E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03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7A13DC1-2892-BD4D-E8C9-5A759D0B9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728E80-F86D-09FD-E32E-37FEAC44A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05634A-F91B-3DF1-9C4C-8330D055A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784D7-19A1-4F40-94AF-F4444EBA4ECD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D7A0F3-DB56-204E-1002-194AB1026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BE538F-81F2-934D-11A7-C7EC47EEA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B240F-816A-44C0-AA40-C946B0A0E5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23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9639EC5-22A1-DB92-04B1-CDCCBEFB0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75" y="296311"/>
            <a:ext cx="11566849" cy="626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2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F353CB0-6555-DD61-CB53-7669EE9FF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" y="172486"/>
            <a:ext cx="12024049" cy="651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0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1F40846-9B0F-7D0B-DD99-29A1E605F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55" y="210392"/>
            <a:ext cx="11884090" cy="64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8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2A97458-C5C5-E3AF-6DEA-A49E74D8E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4" y="152141"/>
            <a:ext cx="12099172" cy="655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4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6B5527-371C-03EF-E786-7A2378DA1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7" y="142810"/>
            <a:ext cx="12133625" cy="65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5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5F6033C-2ED8-F616-F074-7D313143A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167432"/>
            <a:ext cx="12042710" cy="652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9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2D11EE9-DF8B-CA62-B13D-110CC3FD1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" y="187649"/>
            <a:ext cx="11968065" cy="648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66F721F-E50C-2AE5-F218-1FA480693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9" y="161471"/>
            <a:ext cx="12064721" cy="653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4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624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Office PowerPoint</Application>
  <PresentationFormat>ワイド画面</PresentationFormat>
  <Paragraphs>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SAKAMOTO Takayuki 坂本 隆幸</dc:creator>
  <cp:lastModifiedBy>SAKAMOTO Takayuki 坂本 隆幸</cp:lastModifiedBy>
  <cp:revision>6</cp:revision>
  <dcterms:created xsi:type="dcterms:W3CDTF">2024-07-14T07:35:17Z</dcterms:created>
  <dcterms:modified xsi:type="dcterms:W3CDTF">2024-07-14T09:30:21Z</dcterms:modified>
</cp:coreProperties>
</file>