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309" r:id="rId3"/>
    <p:sldId id="259" r:id="rId4"/>
    <p:sldId id="258" r:id="rId5"/>
    <p:sldId id="308" r:id="rId6"/>
    <p:sldId id="29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4694"/>
  </p:normalViewPr>
  <p:slideViewPr>
    <p:cSldViewPr snapToGrid="0">
      <p:cViewPr varScale="1">
        <p:scale>
          <a:sx n="75" d="100"/>
          <a:sy n="75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08243" y="847364"/>
            <a:ext cx="11775513" cy="58294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畑様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初回レッスン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の実施内容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br>
              <a:rPr lang="ja-JP" altLang="en-US" sz="2800" dirty="0"/>
            </a:b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・目標、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スケジュール確認</a:t>
            </a:r>
            <a:endParaRPr lang="en-US" altLang="ja-JP" sz="28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・ローカル開発環境</a:t>
            </a:r>
            <a:endParaRPr lang="en-US" altLang="ja-JP" sz="28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HTML/CSS</a:t>
            </a:r>
          </a:p>
          <a:p>
            <a:pPr fontAlgn="base">
              <a:lnSpc>
                <a:spcPct val="150000"/>
              </a:lnSpc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GitHub</a:t>
            </a:r>
          </a:p>
          <a:p>
            <a:pPr fontAlgn="base">
              <a:lnSpc>
                <a:spcPct val="150000"/>
              </a:lnSpc>
            </a:pP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endParaRPr lang="en-US" altLang="ja-JP" sz="2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  9/xx(x) </a:t>
            </a:r>
            <a:r>
              <a:rPr lang="en-US" altLang="ja-JP" sz="28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xx:xx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～ </a:t>
            </a:r>
            <a:endParaRPr lang="en-US" altLang="ja-JP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基本は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xx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曜日の</a:t>
            </a:r>
            <a:r>
              <a:rPr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xx:xx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- ) </a:t>
            </a: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21BCC7-328E-8E22-4226-10084A9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74663"/>
            <a:ext cx="9465426" cy="28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636DFE-C4E8-E03E-D736-E2A3F3C8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3632200"/>
            <a:ext cx="947126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0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62ABD-CFAC-A966-1E3B-541C5928F80F}"/>
              </a:ext>
            </a:extLst>
          </p:cNvPr>
          <p:cNvSpPr txBox="1"/>
          <p:nvPr/>
        </p:nvSpPr>
        <p:spPr>
          <a:xfrm>
            <a:off x="9702531" y="1795093"/>
            <a:ext cx="16209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/>
              <a:t>ファイルサーバー</a:t>
            </a:r>
            <a:endParaRPr lang="en-US" altLang="ja-JP" sz="1400" dirty="0"/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896BF6BD-70C8-7AC3-6ED9-BC1F60D10C18}"/>
              </a:ext>
            </a:extLst>
          </p:cNvPr>
          <p:cNvSpPr/>
          <p:nvPr/>
        </p:nvSpPr>
        <p:spPr>
          <a:xfrm>
            <a:off x="10423474" y="223918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NAS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68740A56-0F98-5C42-322A-F0F554EF6B96}"/>
              </a:ext>
            </a:extLst>
          </p:cNvPr>
          <p:cNvSpPr/>
          <p:nvPr/>
        </p:nvSpPr>
        <p:spPr>
          <a:xfrm>
            <a:off x="3303916" y="181155"/>
            <a:ext cx="6133381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WEB</a:t>
            </a:r>
            <a:r>
              <a:rPr kumimoji="1" lang="ja-JP" altLang="en-US" sz="2800">
                <a:solidFill>
                  <a:schemeClr val="tx1"/>
                </a:solidFill>
              </a:rPr>
              <a:t>システム開発を構成する技術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0D452A-6907-45F5-6349-9C40EEA6AF07}"/>
              </a:ext>
            </a:extLst>
          </p:cNvPr>
          <p:cNvCxnSpPr/>
          <p:nvPr/>
        </p:nvCxnSpPr>
        <p:spPr>
          <a:xfrm>
            <a:off x="614313" y="4892511"/>
            <a:ext cx="107371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16B34B-7DA1-74CD-A0AE-4290A9DBAC66}"/>
              </a:ext>
            </a:extLst>
          </p:cNvPr>
          <p:cNvSpPr txBox="1"/>
          <p:nvPr/>
        </p:nvSpPr>
        <p:spPr>
          <a:xfrm>
            <a:off x="9803876" y="5020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インフラ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5152-5541-AE63-58E6-82E19280603F}"/>
              </a:ext>
            </a:extLst>
          </p:cNvPr>
          <p:cNvSpPr txBox="1"/>
          <p:nvPr/>
        </p:nvSpPr>
        <p:spPr>
          <a:xfrm>
            <a:off x="7005687" y="5020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バックエンド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F76FDC-6DD7-09C8-9DC9-E59EEAD360EE}"/>
              </a:ext>
            </a:extLst>
          </p:cNvPr>
          <p:cNvSpPr txBox="1"/>
          <p:nvPr/>
        </p:nvSpPr>
        <p:spPr>
          <a:xfrm>
            <a:off x="1068371" y="50205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フロント</a:t>
            </a:r>
            <a:r>
              <a:rPr kumimoji="1" lang="ja-JP" altLang="en-US"/>
              <a:t>エンド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D8D55A0-5887-D218-4860-486EA9CD6ECE}"/>
              </a:ext>
            </a:extLst>
          </p:cNvPr>
          <p:cNvSpPr/>
          <p:nvPr/>
        </p:nvSpPr>
        <p:spPr>
          <a:xfrm>
            <a:off x="3173662" y="1360496"/>
            <a:ext cx="1620000" cy="16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HTML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E4F74A8-CCAE-FFB5-642B-146E5EF68110}"/>
              </a:ext>
            </a:extLst>
          </p:cNvPr>
          <p:cNvSpPr/>
          <p:nvPr/>
        </p:nvSpPr>
        <p:spPr>
          <a:xfrm>
            <a:off x="2208985" y="270900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CSS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A1E89-5951-416A-0FA6-3198ED782859}"/>
              </a:ext>
            </a:extLst>
          </p:cNvPr>
          <p:cNvSpPr txBox="1"/>
          <p:nvPr/>
        </p:nvSpPr>
        <p:spPr>
          <a:xfrm>
            <a:off x="2269508" y="361317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(Bootstrap)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0CED287-1B6B-F6FA-823F-D0B309FC16EE}"/>
              </a:ext>
            </a:extLst>
          </p:cNvPr>
          <p:cNvSpPr/>
          <p:nvPr/>
        </p:nvSpPr>
        <p:spPr>
          <a:xfrm>
            <a:off x="4835929" y="2765503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JavaScript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B8E23B-C1D3-F80C-B086-171BD3CE9F00}"/>
              </a:ext>
            </a:extLst>
          </p:cNvPr>
          <p:cNvSpPr txBox="1"/>
          <p:nvPr/>
        </p:nvSpPr>
        <p:spPr>
          <a:xfrm>
            <a:off x="5075562" y="36696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Jquery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05A76F8-413B-E3E6-FC3B-EE8FAF56532D}"/>
              </a:ext>
            </a:extLst>
          </p:cNvPr>
          <p:cNvSpPr/>
          <p:nvPr/>
        </p:nvSpPr>
        <p:spPr>
          <a:xfrm>
            <a:off x="10441335" y="3797836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Docker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879930-317A-61F4-491D-092CFA7F60F8}"/>
              </a:ext>
            </a:extLst>
          </p:cNvPr>
          <p:cNvSpPr/>
          <p:nvPr/>
        </p:nvSpPr>
        <p:spPr>
          <a:xfrm>
            <a:off x="9497015" y="2152499"/>
            <a:ext cx="972000" cy="97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Linux [OS]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38369FD-C811-C890-D2C9-6E4A6DF99B82}"/>
              </a:ext>
            </a:extLst>
          </p:cNvPr>
          <p:cNvSpPr/>
          <p:nvPr/>
        </p:nvSpPr>
        <p:spPr>
          <a:xfrm>
            <a:off x="6574748" y="1325503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Python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89E9BA-EBC8-EB33-2AEE-1D46C0E21401}"/>
              </a:ext>
            </a:extLst>
          </p:cNvPr>
          <p:cNvSpPr txBox="1"/>
          <p:nvPr/>
        </p:nvSpPr>
        <p:spPr>
          <a:xfrm>
            <a:off x="6635270" y="222967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django</a:t>
            </a:r>
            <a:r>
              <a:rPr lang="ja-JP" altLang="en-US">
                <a:solidFill>
                  <a:srgbClr val="FF0000"/>
                </a:solidFill>
              </a:rPr>
              <a:t>等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404F12A-4536-1908-5097-185433DCB488}"/>
              </a:ext>
            </a:extLst>
          </p:cNvPr>
          <p:cNvSpPr/>
          <p:nvPr/>
        </p:nvSpPr>
        <p:spPr>
          <a:xfrm>
            <a:off x="8980702" y="32603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データベース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761EEAB-A3FE-859D-4609-079C52C1194F}"/>
              </a:ext>
            </a:extLst>
          </p:cNvPr>
          <p:cNvSpPr/>
          <p:nvPr/>
        </p:nvSpPr>
        <p:spPr>
          <a:xfrm>
            <a:off x="8137300" y="3551722"/>
            <a:ext cx="900000" cy="90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SQL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D80BF0E-15CC-C79A-940F-65622592D3C0}"/>
              </a:ext>
            </a:extLst>
          </p:cNvPr>
          <p:cNvSpPr/>
          <p:nvPr/>
        </p:nvSpPr>
        <p:spPr>
          <a:xfrm>
            <a:off x="8503346" y="1449837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ja-JP" altLang="en-US" sz="1050">
                <a:solidFill>
                  <a:schemeClr val="tx1"/>
                </a:solidFill>
              </a:rPr>
              <a:t>サーバー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D8B13A-3EF5-19FA-A7CB-18FA7D1CDAAA}"/>
              </a:ext>
            </a:extLst>
          </p:cNvPr>
          <p:cNvSpPr txBox="1"/>
          <p:nvPr/>
        </p:nvSpPr>
        <p:spPr>
          <a:xfrm>
            <a:off x="8342531" y="184058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(Apache</a:t>
            </a:r>
            <a:r>
              <a:rPr lang="ja-JP" altLang="en-US" sz="1200">
                <a:solidFill>
                  <a:srgbClr val="FF0000"/>
                </a:solidFill>
              </a:rPr>
              <a:t>等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20A9AC-2D39-654B-238F-2A56130DC429}"/>
              </a:ext>
            </a:extLst>
          </p:cNvPr>
          <p:cNvSpPr txBox="1"/>
          <p:nvPr/>
        </p:nvSpPr>
        <p:spPr>
          <a:xfrm>
            <a:off x="8895372" y="366614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(MySQL</a:t>
            </a:r>
            <a:r>
              <a:rPr lang="ja-JP" altLang="en-US" sz="1200">
                <a:solidFill>
                  <a:srgbClr val="FF0000"/>
                </a:solidFill>
              </a:rPr>
              <a:t>等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024E27-9CBB-ADE2-5E67-02D4B71D7926}"/>
              </a:ext>
            </a:extLst>
          </p:cNvPr>
          <p:cNvSpPr/>
          <p:nvPr/>
        </p:nvSpPr>
        <p:spPr>
          <a:xfrm>
            <a:off x="2450237" y="5702797"/>
            <a:ext cx="5499817" cy="358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DFD9451-4299-A29F-3E21-CD34202F8A2F}"/>
              </a:ext>
            </a:extLst>
          </p:cNvPr>
          <p:cNvSpPr/>
          <p:nvPr/>
        </p:nvSpPr>
        <p:spPr>
          <a:xfrm>
            <a:off x="1145110" y="227109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画面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デザイン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E36B277-EEE0-F7A6-F84F-9082ACDD1A5A}"/>
              </a:ext>
            </a:extLst>
          </p:cNvPr>
          <p:cNvSpPr/>
          <p:nvPr/>
        </p:nvSpPr>
        <p:spPr>
          <a:xfrm>
            <a:off x="5373279" y="6326651"/>
            <a:ext cx="6402468" cy="358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ネットワーク関連知識</a:t>
            </a:r>
          </a:p>
        </p:txBody>
      </p:sp>
    </p:spTree>
    <p:extLst>
      <p:ext uri="{BB962C8B-B14F-4D97-AF65-F5344CB8AC3E}">
        <p14:creationId xmlns:p14="http://schemas.microsoft.com/office/powerpoint/2010/main" val="11933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 (mac</a:t>
            </a:r>
            <a:r>
              <a:rPr lang="ja-JP" altLang="en-US">
                <a:solidFill>
                  <a:srgbClr val="FF0000"/>
                </a:solidFill>
              </a:rPr>
              <a:t>の場合</a:t>
            </a:r>
            <a:r>
              <a:rPr lang="en-US" altLang="ja-JP" dirty="0">
                <a:solidFill>
                  <a:srgbClr val="FF0000"/>
                </a:solidFill>
              </a:rPr>
              <a:t>)】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296</Words>
  <Application>Microsoft Office PowerPoint</Application>
  <PresentationFormat>ワイド画面</PresentationFormat>
  <Paragraphs>77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Helvetica Neue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65</cp:revision>
  <dcterms:created xsi:type="dcterms:W3CDTF">2023-08-26T05:23:07Z</dcterms:created>
  <dcterms:modified xsi:type="dcterms:W3CDTF">2024-09-10T05:37:55Z</dcterms:modified>
</cp:coreProperties>
</file>