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7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B07633-8E0E-E5EE-E1E2-B32A89538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E047F5-0820-89DF-7247-050924BA0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A0F0C5-2291-68DF-DCC0-F5D30CA5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F89C-15D1-45C4-AB59-7486EBFCC246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229548-B21C-D6DB-D434-2044F2B9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6D355C-16F0-D95C-18B1-832C0999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9FC1-08D8-4DA4-AA4A-1E4D6D75A5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69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7E43F-FF06-50BC-EBFF-F343ABE6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9A0144-1B02-3771-6821-16754AC4A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36A9A4-9B16-2ADB-E49E-AF4B375E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F89C-15D1-45C4-AB59-7486EBFCC246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DD39E9-BEC4-ADB7-729B-FA71DB0F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530D81-35A7-730F-7B23-AE61C226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9FC1-08D8-4DA4-AA4A-1E4D6D75A5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3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8DC10B7-FEBF-2E0A-E774-1028EF61A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BE6396-4A1F-47F5-CBCC-0D279BAC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08BAC7-71AA-A090-33C8-177174A2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F89C-15D1-45C4-AB59-7486EBFCC246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EF1FD7-4B30-1744-BE34-14B4AB54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AE2F88-AA64-AC58-CB9C-E175EDA0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9FC1-08D8-4DA4-AA4A-1E4D6D75A5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87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B3A4E-A91E-2289-41D5-9B1607FE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1549EE-EAB4-FD4F-FBB5-B2C6B9E84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846E2F-B1C5-7924-CC34-CF687D91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F89C-15D1-45C4-AB59-7486EBFCC246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1B45BD-16D3-C462-B80B-49A6A721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7C0078-1FE3-F67D-F57B-1A728489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9FC1-08D8-4DA4-AA4A-1E4D6D75A5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45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5301D0-E59C-652C-2C26-6E890567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83483B-7F76-9C90-DC7E-99B159D7A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8C2F08-40B9-F630-163D-9908693B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F89C-15D1-45C4-AB59-7486EBFCC246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784C7D-0A1F-3D38-63A3-ECC09701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740730-8C88-B009-768B-16AA8D0C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9FC1-08D8-4DA4-AA4A-1E4D6D75A5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27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2EB1D0-E0BE-9A7A-94C7-76A52685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22CF9A-87AF-FF02-C4A6-A480CC04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F5F68C-A50E-5AA7-5CC1-A5CDA51E9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971AD1-069F-9911-A941-54534A0F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F89C-15D1-45C4-AB59-7486EBFCC246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FB0F22-6C2F-950F-EB42-0F0FAADA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B40B08-F4AF-E540-0E83-A0C520E0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9FC1-08D8-4DA4-AA4A-1E4D6D75A5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6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B0B8A0-F511-D298-3BFA-9159991A8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EC5EA5-F4E2-2E13-B576-3437FDB39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E1C762-E00F-9CA4-AF35-3DD2C71A1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4FD234F-9DC7-D778-4696-B1105756E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29C8BB-DD80-B264-944A-F33D56584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C2424FB-824A-A583-FAE6-FE864801F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F89C-15D1-45C4-AB59-7486EBFCC246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71697E0-B282-1F8D-0A1A-1FE349D7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7BB2F75-385A-42BC-2B06-AE6205D6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9FC1-08D8-4DA4-AA4A-1E4D6D75A5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97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F56-09E1-B335-9A05-4CE95107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896C5C-11C3-C964-5D20-F98FAFCB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F89C-15D1-45C4-AB59-7486EBFCC246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AFC22C-6392-ED6F-AFB1-103492E8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0C570B-69B6-7235-B44D-4D459062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9FC1-08D8-4DA4-AA4A-1E4D6D75A5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40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53C0FF-ACA7-BBCF-8BBA-9C68138C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F89C-15D1-45C4-AB59-7486EBFCC246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73D0530-CBBB-1D58-45BC-45C2B955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F8FD26B-FDFB-A50F-8975-8C44FBCA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9FC1-08D8-4DA4-AA4A-1E4D6D75A5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85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39A7A3-4F81-8C24-44DB-9736CC73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3D00A7-EA93-1343-F36F-BC3A4A181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0368AB-114E-9E4F-7019-DA63F7715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AD1DCD-4D8E-13D3-EF6C-272E54FA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F89C-15D1-45C4-AB59-7486EBFCC246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1E965C-69B3-267D-482C-FF5A8752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E9C0E5-1ADA-7290-EBEB-17A5DE8B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9FC1-08D8-4DA4-AA4A-1E4D6D75A5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73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E68BE-D962-FBD9-8211-0A64ED7E9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9313FC-A39A-4B0A-E958-47D73A47E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3D8B68-396F-2CCD-19BF-6F56A6FC8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762C81-A054-75C4-0D86-7E3AD1F4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F89C-15D1-45C4-AB59-7486EBFCC246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01C923-FC26-F70F-3DEC-362AC0A0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C327FC-6C78-FDE6-30E8-D68A2CF8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9FC1-08D8-4DA4-AA4A-1E4D6D75A5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648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3170EB-AF5F-99D9-EF84-678EEF22F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C2ABBB-21AA-A512-93E2-D5433DD0C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00CF8E-7E23-88CD-8C05-C9F88E060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BF89C-15D1-45C4-AB59-7486EBFCC246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1F40FC-135B-8B49-2B2D-197B128DF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E417D7-D23F-1F20-2374-B9204AAAA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F9FC1-08D8-4DA4-AA4A-1E4D6D75A5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00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61F2B-F0F7-0F4D-C666-A5F80B6F50B5}"/>
              </a:ext>
            </a:extLst>
          </p:cNvPr>
          <p:cNvSpPr txBox="1"/>
          <p:nvPr/>
        </p:nvSpPr>
        <p:spPr>
          <a:xfrm>
            <a:off x="340963" y="873072"/>
            <a:ext cx="37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</a:t>
            </a:r>
            <a:r>
              <a:rPr kumimoji="1" lang="en-US" altLang="ja-JP" dirty="0"/>
              <a:t>it filter-repo : pip</a:t>
            </a:r>
            <a:r>
              <a:rPr kumimoji="1" lang="ja-JP" altLang="en-US" dirty="0"/>
              <a:t>でインストール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790968A-4C52-7B87-8943-1AD7692A6679}"/>
              </a:ext>
            </a:extLst>
          </p:cNvPr>
          <p:cNvSpPr/>
          <p:nvPr/>
        </p:nvSpPr>
        <p:spPr>
          <a:xfrm>
            <a:off x="2908516" y="152681"/>
            <a:ext cx="6780927" cy="4339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Git</a:t>
            </a:r>
            <a:r>
              <a:rPr lang="ja-JP" altLang="en-US" dirty="0">
                <a:solidFill>
                  <a:schemeClr val="tx1"/>
                </a:solidFill>
              </a:rPr>
              <a:t>でコミット済の過去のファイル </a:t>
            </a:r>
            <a:r>
              <a:rPr lang="en-US" altLang="ja-JP" dirty="0">
                <a:solidFill>
                  <a:schemeClr val="tx1"/>
                </a:solidFill>
              </a:rPr>
              <a:t>/ </a:t>
            </a:r>
            <a:r>
              <a:rPr lang="ja-JP" altLang="en-US" dirty="0">
                <a:solidFill>
                  <a:schemeClr val="tx1"/>
                </a:solidFill>
              </a:rPr>
              <a:t>フォルダを削除する方法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A17165-BDC2-0004-662F-C06C123D0979}"/>
              </a:ext>
            </a:extLst>
          </p:cNvPr>
          <p:cNvSpPr txBox="1"/>
          <p:nvPr/>
        </p:nvSpPr>
        <p:spPr>
          <a:xfrm>
            <a:off x="493363" y="1451352"/>
            <a:ext cx="6628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+mn-ea"/>
              </a:rPr>
              <a:t>g</a:t>
            </a:r>
            <a:r>
              <a:rPr kumimoji="1" lang="en-US" altLang="ja-JP" dirty="0">
                <a:latin typeface="+mn-ea"/>
              </a:rPr>
              <a:t>it filter-repo </a:t>
            </a:r>
            <a:r>
              <a:rPr kumimoji="1" lang="ja-JP" altLang="en-US" dirty="0">
                <a:latin typeface="+mn-ea"/>
              </a:rPr>
              <a:t>指定ファイル削除</a:t>
            </a:r>
            <a:endParaRPr kumimoji="1" lang="en-US" altLang="ja-JP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  </a:t>
            </a:r>
            <a:r>
              <a:rPr lang="en-US" altLang="ja-JP" sz="1800" dirty="0">
                <a:solidFill>
                  <a:prstClr val="black"/>
                </a:solidFill>
                <a:latin typeface="+mn-ea"/>
              </a:rPr>
              <a:t>git filter-repo --force --path &lt;</a:t>
            </a:r>
            <a:r>
              <a:rPr lang="ja-JP" altLang="en-US" sz="1800" dirty="0">
                <a:solidFill>
                  <a:prstClr val="black"/>
                </a:solidFill>
                <a:latin typeface="+mn-ea"/>
              </a:rPr>
              <a:t>ファイル名</a:t>
            </a:r>
            <a:r>
              <a:rPr lang="en-US" altLang="ja-JP" sz="1800" dirty="0">
                <a:solidFill>
                  <a:prstClr val="black"/>
                </a:solidFill>
                <a:latin typeface="+mn-ea"/>
              </a:rPr>
              <a:t>&gt; --invert-paths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7E53FC4-24C6-1777-0347-40F373EC7E0D}"/>
              </a:ext>
            </a:extLst>
          </p:cNvPr>
          <p:cNvSpPr txBox="1"/>
          <p:nvPr/>
        </p:nvSpPr>
        <p:spPr>
          <a:xfrm>
            <a:off x="266056" y="3144273"/>
            <a:ext cx="108720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  <a:latin typeface="+mn-ea"/>
              </a:rPr>
              <a:t>指定フォルダの削除　</a:t>
            </a:r>
            <a:endParaRPr lang="en-US" altLang="ja-JP" dirty="0">
              <a:solidFill>
                <a:prstClr val="black"/>
              </a:solidFill>
              <a:latin typeface="+mn-ea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+mn-ea"/>
              </a:rPr>
              <a:t>【</a:t>
            </a:r>
            <a:r>
              <a:rPr lang="ja-JP" altLang="en-US" dirty="0">
                <a:solidFill>
                  <a:prstClr val="black"/>
                </a:solidFill>
                <a:latin typeface="+mn-ea"/>
              </a:rPr>
              <a:t>書式</a:t>
            </a:r>
            <a:r>
              <a:rPr lang="en-US" altLang="ja-JP" dirty="0">
                <a:solidFill>
                  <a:prstClr val="black"/>
                </a:solidFill>
                <a:latin typeface="+mn-ea"/>
              </a:rPr>
              <a:t>】</a:t>
            </a:r>
            <a:r>
              <a:rPr lang="ja-JP" altLang="en-US" dirty="0">
                <a:solidFill>
                  <a:prstClr val="black"/>
                </a:solidFill>
                <a:latin typeface="+mn-ea"/>
              </a:rPr>
              <a:t>   </a:t>
            </a:r>
            <a:endParaRPr lang="en-US" altLang="ja-JP" dirty="0">
              <a:solidFill>
                <a:prstClr val="black"/>
              </a:solidFill>
              <a:latin typeface="+mn-ea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+mn-ea"/>
              </a:rPr>
              <a:t>    git ls-files | grep &lt;</a:t>
            </a:r>
            <a:r>
              <a:rPr lang="ja-JP" altLang="en-US" dirty="0">
                <a:solidFill>
                  <a:prstClr val="black"/>
                </a:solidFill>
                <a:latin typeface="+mn-ea"/>
              </a:rPr>
              <a:t>フォルダ名</a:t>
            </a:r>
            <a:r>
              <a:rPr lang="en-US" altLang="ja-JP" dirty="0">
                <a:solidFill>
                  <a:prstClr val="black"/>
                </a:solidFill>
                <a:latin typeface="+mn-ea"/>
              </a:rPr>
              <a:t>&gt; | </a:t>
            </a:r>
            <a:r>
              <a:rPr lang="en-US" altLang="ja-JP" dirty="0" err="1">
                <a:solidFill>
                  <a:prstClr val="black"/>
                </a:solidFill>
                <a:latin typeface="+mn-ea"/>
              </a:rPr>
              <a:t>xargs</a:t>
            </a:r>
            <a:r>
              <a:rPr lang="en-US" altLang="ja-JP" dirty="0">
                <a:solidFill>
                  <a:prstClr val="black"/>
                </a:solidFill>
                <a:latin typeface="+mn-ea"/>
              </a:rPr>
              <a:t> -</a:t>
            </a:r>
            <a:r>
              <a:rPr lang="en-US" altLang="ja-JP" dirty="0" err="1">
                <a:solidFill>
                  <a:prstClr val="black"/>
                </a:solidFill>
                <a:latin typeface="+mn-ea"/>
              </a:rPr>
              <a:t>Ifile</a:t>
            </a:r>
            <a:r>
              <a:rPr lang="en-US" altLang="ja-JP" dirty="0">
                <a:solidFill>
                  <a:prstClr val="black"/>
                </a:solidFill>
                <a:latin typeface="+mn-ea"/>
              </a:rPr>
              <a:t> git filter-repo --force --path file --invert-paths</a:t>
            </a:r>
          </a:p>
          <a:p>
            <a:endParaRPr lang="en-US" altLang="ja-JP" dirty="0">
              <a:solidFill>
                <a:prstClr val="black"/>
              </a:solidFill>
              <a:latin typeface="+mn-ea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+mn-ea"/>
              </a:rPr>
              <a:t>【</a:t>
            </a:r>
            <a:r>
              <a:rPr lang="ja-JP" altLang="en-US" dirty="0">
                <a:solidFill>
                  <a:prstClr val="black"/>
                </a:solidFill>
                <a:latin typeface="+mn-ea"/>
              </a:rPr>
              <a:t>例</a:t>
            </a:r>
            <a:r>
              <a:rPr lang="en-US" altLang="ja-JP" dirty="0">
                <a:solidFill>
                  <a:prstClr val="black"/>
                </a:solidFill>
                <a:latin typeface="+mn-ea"/>
              </a:rPr>
              <a:t>】</a:t>
            </a:r>
            <a:r>
              <a:rPr lang="ja-JP" altLang="en-US" dirty="0">
                <a:solidFill>
                  <a:prstClr val="black"/>
                </a:solidFill>
                <a:latin typeface="+mn-ea"/>
              </a:rPr>
              <a:t> </a:t>
            </a:r>
            <a:endParaRPr lang="en-US" altLang="ja-JP" dirty="0">
              <a:solidFill>
                <a:prstClr val="black"/>
              </a:solidFill>
              <a:latin typeface="+mn-ea"/>
            </a:endParaRPr>
          </a:p>
          <a:p>
            <a:r>
              <a:rPr lang="en-US" altLang="ja-JP" dirty="0">
                <a:solidFill>
                  <a:prstClr val="black"/>
                </a:solidFill>
                <a:latin typeface="+mn-ea"/>
              </a:rPr>
              <a:t>   git ls-files | grep __</a:t>
            </a:r>
            <a:r>
              <a:rPr lang="en-US" altLang="ja-JP" dirty="0" err="1">
                <a:solidFill>
                  <a:prstClr val="black"/>
                </a:solidFill>
                <a:latin typeface="+mn-ea"/>
              </a:rPr>
              <a:t>pycache</a:t>
            </a:r>
            <a:r>
              <a:rPr lang="en-US" altLang="ja-JP" dirty="0">
                <a:solidFill>
                  <a:prstClr val="black"/>
                </a:solidFill>
                <a:latin typeface="+mn-ea"/>
              </a:rPr>
              <a:t>__ | </a:t>
            </a:r>
            <a:r>
              <a:rPr lang="en-US" altLang="ja-JP" dirty="0" err="1">
                <a:solidFill>
                  <a:prstClr val="black"/>
                </a:solidFill>
                <a:latin typeface="+mn-ea"/>
              </a:rPr>
              <a:t>xargs</a:t>
            </a:r>
            <a:r>
              <a:rPr lang="en-US" altLang="ja-JP" dirty="0">
                <a:solidFill>
                  <a:prstClr val="black"/>
                </a:solidFill>
                <a:latin typeface="+mn-ea"/>
              </a:rPr>
              <a:t> -</a:t>
            </a:r>
            <a:r>
              <a:rPr lang="en-US" altLang="ja-JP" dirty="0" err="1">
                <a:solidFill>
                  <a:prstClr val="black"/>
                </a:solidFill>
                <a:latin typeface="+mn-ea"/>
              </a:rPr>
              <a:t>Ifile</a:t>
            </a:r>
            <a:r>
              <a:rPr lang="en-US" altLang="ja-JP" dirty="0">
                <a:solidFill>
                  <a:prstClr val="black"/>
                </a:solidFill>
                <a:latin typeface="+mn-ea"/>
              </a:rPr>
              <a:t> git filter-repo --force --path file --invert-paths</a:t>
            </a:r>
          </a:p>
        </p:txBody>
      </p:sp>
    </p:spTree>
    <p:extLst>
      <p:ext uri="{BB962C8B-B14F-4D97-AF65-F5344CB8AC3E}">
        <p14:creationId xmlns:p14="http://schemas.microsoft.com/office/powerpoint/2010/main" val="2100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88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SAKAMOTO Takayuki 坂本 隆幸</dc:creator>
  <cp:lastModifiedBy>SAKAMOTO Takayuki 坂本 隆幸</cp:lastModifiedBy>
  <cp:revision>5</cp:revision>
  <dcterms:created xsi:type="dcterms:W3CDTF">2024-09-18T05:28:57Z</dcterms:created>
  <dcterms:modified xsi:type="dcterms:W3CDTF">2024-09-18T06:09:17Z</dcterms:modified>
</cp:coreProperties>
</file>