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938F3-0993-7F98-335D-673B40B7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703C32-4D25-8270-2104-4F5A5A359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65056-C4B0-1BCD-B968-C474741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6C9B1-10BC-2C25-6CF8-750CB9F0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DB4BA-5856-44A1-E51D-8AB93FDB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1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AD87A-122E-9C7C-2566-74DCF93A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975FEA-11FB-CC12-AC68-D2C0B4F6B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2BF237-D8BE-3403-723D-B3DE87A4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4DF215-BE1A-931A-210C-682902DA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1591BD-F96A-4947-0AD1-D2A9972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1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637419-1538-4493-E085-4D4872FDF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E4563B-6821-3D5B-10CA-95FCA853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2791B-CA75-4179-7947-EAB1F81A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5EF00-A6EF-48BF-8589-94EDCCF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7EFDC9-59FE-99FC-E3F8-7060203B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8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8142F-8D1B-1A84-30C2-40260B53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C37F45-342A-DF4C-B80E-2A7C9D44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0DACA-365D-46EB-ABB3-E9806CFD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2CA06-FD2E-FCDC-C870-00038BAB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D516E-3C79-6EBA-C776-E58E8B41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6250F-52C1-1613-E43D-1FC7E513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977FA7-50E2-8B73-8CAA-797DD30A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9E61E0-2D32-C739-7E21-77F786A9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602F0-0509-3A86-4150-66A08AEF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25B662-B867-CD63-8A43-CAA30DB4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09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574-8D9C-E20A-7422-6A3E192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97BD5-ED2B-9A10-5F43-7A83D2798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7A6EAB-C998-9729-09AC-313262A3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0DA86B-EAD5-B3C8-6A48-AEE5E2AB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3F8FE-FDFC-D88D-797D-E25B2E1F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AFB126-FF26-C65C-BA13-BB888DC9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99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77564-140B-AC7C-A2C0-91D746D8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541B36-26C7-87D4-7093-71B2280DB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90E6A3-BAC6-C95F-937D-BD7639A29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F22D9B-0A33-4D9C-3603-2FC58ADD5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29120C-FE1E-9D4A-5E75-B59501704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BF159C-F554-BF88-9F3C-AB6BDFF9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7CB601-C1B2-797E-9B6D-C18FACAF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DCAC65-EAB3-3061-0D54-088CAE7F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20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319D3-1842-8815-0A80-201BDA24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5266A8-ADCE-4FD3-6B76-A5DF8D44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2A6C10-EA58-A85B-2906-0614C47E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B52164-3D59-612F-CE35-55207471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53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502F6C-2B2E-C600-5711-29CFB714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E73385-6F1F-D21E-86C0-FA6AF12C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1DE9B3-D22D-5136-EB41-8ABCAD7D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E8323-19F6-7AB0-092C-3EF6D26B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0DC7B6-D64D-C198-C23C-9226CED1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0FB3E1-8CD7-DF6F-3643-17261DEA2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BEB1AA-A03F-7490-9072-5E8D473A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4BD625-1711-4CB0-D35D-4A13E115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B2EB85-4162-3549-9C45-7C7B883A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26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C2292-AFD3-332E-2EC4-494387DE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204814-2E48-1421-9890-8F55216D5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6086E9-7C2C-8739-D1C1-261F94393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BAFE43-986C-8428-92B9-802CFFB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F3FEB5-1321-A3EE-2470-37EB6078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A154C8-71D9-43AD-B5C4-89CC2295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8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89D012-06A6-B7FD-C25E-F1E28F8C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C8DA63-F7E0-B574-7581-0CF866CE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F8D4AF-EF84-2183-4C58-C7252A825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146A-6297-4009-B793-71E7CB235109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0E25AD-F53C-9895-28CF-5EAD76C7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9B2B56-4666-A87D-FFC1-8F4D4689A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8AFE9-7D37-4569-8C45-2DCB8742A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1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03EC3A-6DB5-F860-7D4F-ACEF9583F2E6}"/>
              </a:ext>
            </a:extLst>
          </p:cNvPr>
          <p:cNvSpPr txBox="1"/>
          <p:nvPr/>
        </p:nvSpPr>
        <p:spPr>
          <a:xfrm>
            <a:off x="2865788" y="2424419"/>
            <a:ext cx="6460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b="1" dirty="0">
                <a:solidFill>
                  <a:srgbClr val="FF0000"/>
                </a:solidFill>
              </a:rPr>
              <a:t>pip</a:t>
            </a:r>
            <a:r>
              <a:rPr lang="en-US" altLang="ja-JP" sz="7200" dirty="0"/>
              <a:t> </a:t>
            </a:r>
            <a:r>
              <a:rPr lang="ja-JP" altLang="en-US" sz="7200" dirty="0"/>
              <a:t>は何の略語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2844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03EC3A-6DB5-F860-7D4F-ACEF9583F2E6}"/>
              </a:ext>
            </a:extLst>
          </p:cNvPr>
          <p:cNvSpPr txBox="1"/>
          <p:nvPr/>
        </p:nvSpPr>
        <p:spPr>
          <a:xfrm>
            <a:off x="1086239" y="1212059"/>
            <a:ext cx="10413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b="1" dirty="0">
                <a:solidFill>
                  <a:srgbClr val="FF0000"/>
                </a:solidFill>
              </a:rPr>
              <a:t>pip</a:t>
            </a:r>
            <a:r>
              <a:rPr lang="en-US" altLang="ja-JP" sz="7200" dirty="0"/>
              <a:t> : </a:t>
            </a:r>
            <a:r>
              <a:rPr lang="en-US" altLang="ja-JP" sz="7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ja-JP" sz="7200" dirty="0"/>
              <a:t>ip </a:t>
            </a:r>
            <a:r>
              <a:rPr lang="en-US" altLang="ja-JP" sz="7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sz="7200" dirty="0"/>
              <a:t>nstall </a:t>
            </a:r>
            <a:r>
              <a:rPr lang="en-US" altLang="ja-JP" sz="7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ja-JP" sz="7200" dirty="0"/>
              <a:t>ackage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31170E2-4634-1981-0C0E-10B3B5A94BB0}"/>
              </a:ext>
            </a:extLst>
          </p:cNvPr>
          <p:cNvSpPr/>
          <p:nvPr/>
        </p:nvSpPr>
        <p:spPr>
          <a:xfrm>
            <a:off x="427286" y="3429000"/>
            <a:ext cx="897622" cy="14932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62B934-9F48-E4BD-5C6B-0BF60A2784D3}"/>
              </a:ext>
            </a:extLst>
          </p:cNvPr>
          <p:cNvSpPr txBox="1"/>
          <p:nvPr/>
        </p:nvSpPr>
        <p:spPr>
          <a:xfrm>
            <a:off x="1544191" y="3429000"/>
            <a:ext cx="103412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python</a:t>
            </a:r>
            <a:r>
              <a:rPr lang="ja-JP" altLang="en-US" sz="4400" dirty="0"/>
              <a:t> </a:t>
            </a:r>
            <a:r>
              <a:rPr lang="en-US" altLang="ja-JP" sz="4400" dirty="0"/>
              <a:t>install</a:t>
            </a:r>
            <a:r>
              <a:rPr lang="ja-JP" altLang="en-US" sz="4400" dirty="0"/>
              <a:t> </a:t>
            </a:r>
            <a:r>
              <a:rPr lang="en-US" altLang="ja-JP" sz="4400" dirty="0"/>
              <a:t>package</a:t>
            </a:r>
            <a:r>
              <a:rPr lang="ja-JP" altLang="en-US" sz="4400" dirty="0"/>
              <a:t>と勘違い</a:t>
            </a:r>
            <a:endParaRPr lang="en-US" altLang="ja-JP" sz="4400" dirty="0"/>
          </a:p>
          <a:p>
            <a:r>
              <a:rPr lang="ja-JP" altLang="en-US" sz="4400" dirty="0"/>
              <a:t>していた坂本は何と言ってごまかしたか</a:t>
            </a:r>
            <a:endParaRPr kumimoji="1" lang="ja-JP" altLang="en-US" sz="4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73B072-B57A-F14B-E1EE-79144101F9BB}"/>
              </a:ext>
            </a:extLst>
          </p:cNvPr>
          <p:cNvSpPr txBox="1"/>
          <p:nvPr/>
        </p:nvSpPr>
        <p:spPr>
          <a:xfrm>
            <a:off x="5302432" y="5263552"/>
            <a:ext cx="610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solidFill>
                  <a:schemeClr val="accent5">
                    <a:lumMod val="75000"/>
                  </a:schemeClr>
                </a:solidFill>
              </a:rPr>
              <a:t>ヒント：再帰的</a:t>
            </a:r>
            <a:r>
              <a:rPr kumimoji="1" lang="en-US" altLang="ja-JP" sz="40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kumimoji="1" lang="ja-JP" altLang="en-US" sz="4000" b="1" dirty="0">
                <a:solidFill>
                  <a:schemeClr val="accent5">
                    <a:lumMod val="75000"/>
                  </a:schemeClr>
                </a:solidFill>
              </a:rPr>
              <a:t>自己相似</a:t>
            </a:r>
          </a:p>
        </p:txBody>
      </p:sp>
    </p:spTree>
    <p:extLst>
      <p:ext uri="{BB962C8B-B14F-4D97-AF65-F5344CB8AC3E}">
        <p14:creationId xmlns:p14="http://schemas.microsoft.com/office/powerpoint/2010/main" val="296204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03EC3A-6DB5-F860-7D4F-ACEF9583F2E6}"/>
              </a:ext>
            </a:extLst>
          </p:cNvPr>
          <p:cNvSpPr txBox="1"/>
          <p:nvPr/>
        </p:nvSpPr>
        <p:spPr>
          <a:xfrm>
            <a:off x="1203685" y="384221"/>
            <a:ext cx="10413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b="1" dirty="0">
                <a:solidFill>
                  <a:srgbClr val="FF0000"/>
                </a:solidFill>
              </a:rPr>
              <a:t>pip</a:t>
            </a:r>
            <a:r>
              <a:rPr lang="en-US" altLang="ja-JP" sz="7200" dirty="0"/>
              <a:t> : </a:t>
            </a:r>
            <a:r>
              <a:rPr lang="en-US" altLang="ja-JP" sz="7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ja-JP" sz="7200" dirty="0"/>
              <a:t>ip </a:t>
            </a:r>
            <a:r>
              <a:rPr lang="en-US" altLang="ja-JP" sz="7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sz="7200" dirty="0"/>
              <a:t>nstall </a:t>
            </a:r>
            <a:r>
              <a:rPr lang="en-US" altLang="ja-JP" sz="7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ja-JP" sz="7200" dirty="0"/>
              <a:t>ackage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31170E2-4634-1981-0C0E-10B3B5A94BB0}"/>
              </a:ext>
            </a:extLst>
          </p:cNvPr>
          <p:cNvSpPr/>
          <p:nvPr/>
        </p:nvSpPr>
        <p:spPr>
          <a:xfrm>
            <a:off x="511176" y="1877887"/>
            <a:ext cx="897622" cy="14932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62B934-9F48-E4BD-5C6B-0BF60A2784D3}"/>
              </a:ext>
            </a:extLst>
          </p:cNvPr>
          <p:cNvSpPr txBox="1"/>
          <p:nvPr/>
        </p:nvSpPr>
        <p:spPr>
          <a:xfrm>
            <a:off x="1628081" y="1877887"/>
            <a:ext cx="103412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python</a:t>
            </a:r>
            <a:r>
              <a:rPr lang="ja-JP" altLang="en-US" sz="4400" dirty="0"/>
              <a:t> </a:t>
            </a:r>
            <a:r>
              <a:rPr lang="en-US" altLang="ja-JP" sz="4400" dirty="0"/>
              <a:t>install</a:t>
            </a:r>
            <a:r>
              <a:rPr lang="ja-JP" altLang="en-US" sz="4400" dirty="0"/>
              <a:t> </a:t>
            </a:r>
            <a:r>
              <a:rPr lang="en-US" altLang="ja-JP" sz="4400" dirty="0"/>
              <a:t>package</a:t>
            </a:r>
            <a:r>
              <a:rPr lang="ja-JP" altLang="en-US" sz="4400" dirty="0"/>
              <a:t>と勘違い</a:t>
            </a:r>
            <a:endParaRPr lang="en-US" altLang="ja-JP" sz="4400" dirty="0"/>
          </a:p>
          <a:p>
            <a:r>
              <a:rPr lang="ja-JP" altLang="en-US" sz="4400" dirty="0"/>
              <a:t>していた坂本は何と言ってごまかしたか</a:t>
            </a:r>
            <a:endParaRPr kumimoji="1" lang="ja-JP" altLang="en-US" sz="4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73B072-B57A-F14B-E1EE-79144101F9BB}"/>
              </a:ext>
            </a:extLst>
          </p:cNvPr>
          <p:cNvSpPr txBox="1"/>
          <p:nvPr/>
        </p:nvSpPr>
        <p:spPr>
          <a:xfrm>
            <a:off x="5477398" y="3324437"/>
            <a:ext cx="610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solidFill>
                  <a:schemeClr val="accent5">
                    <a:lumMod val="75000"/>
                  </a:schemeClr>
                </a:solidFill>
              </a:rPr>
              <a:t>ヒント：再帰的</a:t>
            </a:r>
            <a:r>
              <a:rPr kumimoji="1" lang="en-US" altLang="ja-JP" sz="40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kumimoji="1" lang="ja-JP" altLang="en-US" sz="4000" b="1" dirty="0">
                <a:solidFill>
                  <a:schemeClr val="accent5">
                    <a:lumMod val="75000"/>
                  </a:schemeClr>
                </a:solidFill>
              </a:rPr>
              <a:t>自己相似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0342CA6-027A-2CE1-B904-8B4AFF97C36D}"/>
              </a:ext>
            </a:extLst>
          </p:cNvPr>
          <p:cNvSpPr/>
          <p:nvPr/>
        </p:nvSpPr>
        <p:spPr>
          <a:xfrm>
            <a:off x="531460" y="4493977"/>
            <a:ext cx="897622" cy="14932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0FCF3D-2B56-51E7-3C68-FFE7160A3D16}"/>
              </a:ext>
            </a:extLst>
          </p:cNvPr>
          <p:cNvSpPr txBox="1"/>
          <p:nvPr/>
        </p:nvSpPr>
        <p:spPr>
          <a:xfrm>
            <a:off x="1628080" y="4387594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『</a:t>
            </a:r>
            <a:r>
              <a:rPr kumimoji="1" lang="ja-JP" altLang="en-US" sz="4400" dirty="0"/>
              <a:t>フラクタルですね</a:t>
            </a:r>
            <a:r>
              <a:rPr kumimoji="1" lang="en-US" altLang="ja-JP" sz="4400" dirty="0"/>
              <a:t>』</a:t>
            </a:r>
            <a:endParaRPr kumimoji="1" lang="ja-JP" altLang="en-US" sz="4400" dirty="0"/>
          </a:p>
        </p:txBody>
      </p:sp>
      <p:pic>
        <p:nvPicPr>
          <p:cNvPr id="1026" name="Picture 2" descr="フラクタルって知っていますか－1.26次元や1.58次元の図形ってどんなものなのだろう－ | ニッセイ基礎研究所">
            <a:extLst>
              <a:ext uri="{FF2B5EF4-FFF2-40B4-BE49-F238E27FC236}">
                <a16:creationId xmlns:a16="http://schemas.microsoft.com/office/drawing/2014/main" id="{9A78192F-9054-B711-91D2-2097A035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68" y="5225217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自己相似 - Wikipedia">
            <a:extLst>
              <a:ext uri="{FF2B5EF4-FFF2-40B4-BE49-F238E27FC236}">
                <a16:creationId xmlns:a16="http://schemas.microsoft.com/office/drawing/2014/main" id="{62B85B5F-58DB-2768-C9D0-C7E321B84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26" y="5211829"/>
            <a:ext cx="2278161" cy="152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6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SAKAMOTO Takayuki 坂本 隆幸</dc:creator>
  <cp:lastModifiedBy>SAKAMOTO Takayuki 坂本 隆幸</cp:lastModifiedBy>
  <cp:revision>4</cp:revision>
  <dcterms:created xsi:type="dcterms:W3CDTF">2024-10-23T01:57:17Z</dcterms:created>
  <dcterms:modified xsi:type="dcterms:W3CDTF">2024-10-23T02:06:00Z</dcterms:modified>
</cp:coreProperties>
</file>