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08" r:id="rId3"/>
    <p:sldId id="309" r:id="rId4"/>
    <p:sldId id="310" r:id="rId5"/>
    <p:sldId id="311" r:id="rId6"/>
    <p:sldId id="261" r:id="rId7"/>
    <p:sldId id="312" r:id="rId8"/>
    <p:sldId id="313" r:id="rId9"/>
    <p:sldId id="264" r:id="rId10"/>
    <p:sldId id="259" r:id="rId11"/>
    <p:sldId id="260" r:id="rId12"/>
    <p:sldId id="29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94694"/>
  </p:normalViewPr>
  <p:slideViewPr>
    <p:cSldViewPr snapToGrid="0">
      <p:cViewPr varScale="1">
        <p:scale>
          <a:sx n="118" d="100"/>
          <a:sy n="118" d="100"/>
        </p:scale>
        <p:origin x="11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136071" y="1016705"/>
            <a:ext cx="11919858" cy="32772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3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C# 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入門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6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章の内容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オブジェクト指向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・</a:t>
            </a:r>
            <a:r>
              <a:rPr lang="en-US" altLang="ja-JP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Git 7</a:t>
            </a:r>
            <a:r>
              <a:rPr lang="ja-JP" alt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章まで、オブジェクト指向復習</a:t>
            </a:r>
            <a:endParaRPr lang="en-US" altLang="ja-JP" sz="24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10/26(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21:30 - , 11/2(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-&gt; 11/4(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月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</a:t>
            </a:r>
          </a:p>
          <a:p>
            <a:pPr algn="l"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5961453" y="4743486"/>
            <a:ext cx="6094476" cy="8835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前回の宿題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sz="1800" b="0" i="0" dirty="0">
                <a:solidFill>
                  <a:srgbClr val="1F1F1F"/>
                </a:solidFill>
                <a:effectLst/>
                <a:latin typeface="Google Sans"/>
              </a:rPr>
              <a:t>C#</a:t>
            </a:r>
            <a:r>
              <a:rPr lang="ja-JP" altLang="en-US" sz="1800" b="0" i="0" dirty="0">
                <a:solidFill>
                  <a:srgbClr val="1F1F1F"/>
                </a:solidFill>
                <a:effectLst/>
                <a:latin typeface="Google Sans"/>
              </a:rPr>
              <a:t>入門</a:t>
            </a:r>
            <a:r>
              <a:rPr lang="en-US" altLang="ja-JP" sz="1800" b="0" i="0" dirty="0">
                <a:solidFill>
                  <a:srgbClr val="1F1F1F"/>
                </a:solidFill>
                <a:effectLst/>
                <a:latin typeface="Google Sans"/>
              </a:rPr>
              <a:t>7.3 , </a:t>
            </a:r>
            <a:r>
              <a:rPr lang="ja-JP" altLang="en-US" sz="1800" b="0" i="0" dirty="0">
                <a:solidFill>
                  <a:srgbClr val="1F1F1F"/>
                </a:solidFill>
                <a:effectLst/>
                <a:latin typeface="Google Sans"/>
              </a:rPr>
              <a:t>独習</a:t>
            </a:r>
            <a:r>
              <a:rPr lang="en-US" altLang="ja-JP" sz="1800" b="0" i="0" dirty="0">
                <a:solidFill>
                  <a:srgbClr val="1F1F1F"/>
                </a:solidFill>
                <a:effectLst/>
                <a:latin typeface="Google Sans"/>
              </a:rPr>
              <a:t>C# 7</a:t>
            </a:r>
            <a:r>
              <a:rPr lang="ja-JP" altLang="en-US" sz="1800" b="0" i="0" dirty="0">
                <a:solidFill>
                  <a:srgbClr val="1F1F1F"/>
                </a:solidFill>
                <a:effectLst/>
                <a:latin typeface="Google Sans"/>
              </a:rPr>
              <a:t>章</a:t>
            </a:r>
            <a:r>
              <a:rPr lang="en-US" altLang="ja-JP" sz="1800" b="0" i="0" dirty="0">
                <a:solidFill>
                  <a:srgbClr val="1F1F1F"/>
                </a:solidFill>
                <a:effectLst/>
                <a:latin typeface="Google Sans"/>
              </a:rPr>
              <a:t>, GitHub</a:t>
            </a:r>
            <a:r>
              <a:rPr lang="ja-JP" altLang="en-US" sz="1800" b="0" i="0" dirty="0">
                <a:solidFill>
                  <a:srgbClr val="1F1F1F"/>
                </a:solidFill>
                <a:effectLst/>
                <a:latin typeface="Google Sans"/>
              </a:rPr>
              <a:t>最後まで、</a:t>
            </a:r>
            <a:r>
              <a:rPr lang="en-US" altLang="ja-JP" sz="1800" b="0" i="0" dirty="0">
                <a:solidFill>
                  <a:srgbClr val="1F1F1F"/>
                </a:solidFill>
                <a:effectLst/>
                <a:latin typeface="Google Sans"/>
              </a:rPr>
              <a:t>Git 4</a:t>
            </a:r>
            <a:r>
              <a:rPr lang="ja-JP" altLang="en-US" sz="1800" b="0" i="0" dirty="0">
                <a:solidFill>
                  <a:srgbClr val="1F1F1F"/>
                </a:solidFill>
                <a:effectLst/>
                <a:latin typeface="Google Sans"/>
              </a:rPr>
              <a:t>章まで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1588</Words>
  <Application>Microsoft Office PowerPoint</Application>
  <PresentationFormat>ワイド画面</PresentationFormat>
  <Paragraphs>168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48</cp:revision>
  <dcterms:created xsi:type="dcterms:W3CDTF">2023-08-26T05:23:07Z</dcterms:created>
  <dcterms:modified xsi:type="dcterms:W3CDTF">2024-10-19T13:46:08Z</dcterms:modified>
</cp:coreProperties>
</file>