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678"/>
  </p:normalViewPr>
  <p:slideViewPr>
    <p:cSldViewPr snapToGrid="0">
      <p:cViewPr varScale="1">
        <p:scale>
          <a:sx n="108" d="100"/>
          <a:sy n="108" d="100"/>
        </p:scale>
        <p:origin x="10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25408" y="1027215"/>
            <a:ext cx="11783223" cy="3185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9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RS232C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通信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受信 その２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・受信異常系の動作確認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通信コマンド定義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12/21(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476516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受信異常系の動作確認</a:t>
            </a:r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通信コマンド定義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7271601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2290</Words>
  <Application>Microsoft Office PowerPoint</Application>
  <PresentationFormat>ワイド画面</PresentationFormat>
  <Paragraphs>271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67</cp:revision>
  <dcterms:created xsi:type="dcterms:W3CDTF">2023-08-26T05:23:07Z</dcterms:created>
  <dcterms:modified xsi:type="dcterms:W3CDTF">2024-12-15T13:55:20Z</dcterms:modified>
</cp:coreProperties>
</file>