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658"/>
  </p:normalViewPr>
  <p:slideViewPr>
    <p:cSldViewPr snapToGrid="0">
      <p:cViewPr varScale="1">
        <p:scale>
          <a:sx n="105" d="100"/>
          <a:sy n="105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04388" y="1027215"/>
            <a:ext cx="11783223" cy="3185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12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・通信ツール画面から通信コマンド実行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endParaRPr lang="en-US" altLang="ja-JP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1/11(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21:30- 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仮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)1/13(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月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レッスン予定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934078"/>
            <a:ext cx="7273722" cy="74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 dirty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通信ツール画面作成</a:t>
            </a:r>
            <a:endParaRPr lang="en-US" altLang="ja-JP" sz="18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9435544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2741</TotalTime>
  <Words>2286</Words>
  <Application>Microsoft Office PowerPoint</Application>
  <PresentationFormat>ワイド画面</PresentationFormat>
  <Paragraphs>271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79</cp:revision>
  <dcterms:created xsi:type="dcterms:W3CDTF">2023-08-26T05:23:07Z</dcterms:created>
  <dcterms:modified xsi:type="dcterms:W3CDTF">2025-01-04T14:12:42Z</dcterms:modified>
</cp:coreProperties>
</file>