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7668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69538-7FF3-6EB2-091A-22157D53C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1781A71-9A58-81CE-58C0-897B082EF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752193-F40E-AF11-EE33-E2250E59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8A2D-6665-4EFC-BF62-2BC2AEC9ACEB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3ABE06-08B1-37CF-B91A-0E35E87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49CF47-959C-51D1-6909-ABB9613A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521D-1358-4A61-B799-577A7DC706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91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55F344-1E22-82F2-A16B-56810AA6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6F83FA-8E89-CCFD-6E5F-00724F34F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93D287-514A-DD95-6D76-48ADA7CC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8A2D-6665-4EFC-BF62-2BC2AEC9ACEB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E61751-ABF6-8301-CEC8-43C5DA7B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D045D7-92B6-B2FF-4486-8D69DF74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521D-1358-4A61-B799-577A7DC706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89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39C3113-7CE7-F8E5-D476-77D36B2AE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95356A-1051-1B26-587F-433D3F8F3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527308-FC82-B648-F610-399989992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8A2D-6665-4EFC-BF62-2BC2AEC9ACEB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63C19C-A1EE-6ED5-6311-8D3D2D2AC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940FE6-50AE-4819-392F-ADF99D27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521D-1358-4A61-B799-577A7DC706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97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4933B6-07AD-4A6E-892C-676C75FA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4C187A-DF03-6074-A03E-2061BDE3F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62E8D0-0EBA-FD6A-2617-62C3BBFF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8A2D-6665-4EFC-BF62-2BC2AEC9ACEB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36A1E5-1AC5-781C-E6B1-4A773421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C54514-3824-F4B8-E7CF-AEE1B892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521D-1358-4A61-B799-577A7DC706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04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11262B-0D5F-5EE8-CC73-DFBE0955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1587D1-FCE1-EF5C-BA8F-9BF02C0C9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4740DF-7BA2-0CE6-2878-E37721D8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8A2D-6665-4EFC-BF62-2BC2AEC9ACEB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CE0DB2-5107-0F11-CFDC-BCA00A75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DF01F1-D55B-72EB-8393-E61F9449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521D-1358-4A61-B799-577A7DC706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15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7EE9D7-47C6-DD99-E8DA-9FB1339F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FDB5B7-A88D-81CD-96FD-0452808E5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492F17-2593-D743-71DB-AA9452EFC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6A7EC8-505F-100F-F8E2-752A7C0D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8A2D-6665-4EFC-BF62-2BC2AEC9ACEB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422DCE-A59B-7E2B-467B-8A3604B9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D177EA-C641-CD9C-0DF1-873A3319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521D-1358-4A61-B799-577A7DC706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992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3178B0-1E4A-1C9A-8A94-89A7E1AC7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8D15EC-05FE-6FA8-AA1F-81A5D086F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DD7BF5-17ED-352C-A2F2-1E0982FC2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A5F43C3-4C0C-CC31-EAD5-53621C85E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0A0A32F-09C0-202C-3529-63D748F3B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ABA79F7-5909-62D6-5683-537CDBE1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8A2D-6665-4EFC-BF62-2BC2AEC9ACEB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B0BEDD4-76BC-D25F-4B19-AE74D4F4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4DFDB5-CF12-A1F7-2790-A592A783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521D-1358-4A61-B799-577A7DC706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37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3F65CF-9A79-2FD6-C99C-E58CFFF0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B6A8DA-CF8E-A480-AD94-7C3D99C1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8A2D-6665-4EFC-BF62-2BC2AEC9ACEB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976F93-693E-5B21-04F1-D8D6BE6E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1C3ACF4-3B4B-AFF3-B338-AFE8E195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521D-1358-4A61-B799-577A7DC706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91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533E7F-DC28-A2A8-4F55-90B6F7F9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8A2D-6665-4EFC-BF62-2BC2AEC9ACEB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822DB62-F661-A713-045B-CF780CC8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ABCFB92-9B6F-FD3E-F2DB-1F78B23B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521D-1358-4A61-B799-577A7DC706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19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0C6B50-A79F-F223-2FBC-786B75446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B7F0A9-67A6-2089-4100-39901696F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BB080B-86A0-D177-508A-65DE39589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5BE539-1D99-61D2-A8A8-3B994221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8A2D-6665-4EFC-BF62-2BC2AEC9ACEB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C7189E-DA50-07AE-4D77-B48C185D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96E5D7-3DFA-5B2C-FED5-309AE8E8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521D-1358-4A61-B799-577A7DC706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2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E30C17-55C0-E77C-35EF-7A5D4F7D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ABA979-A3D7-A34C-EF04-ACA5E80A9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D9F271-EC9B-B702-9865-345410A91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BFBB9A-585E-86B5-1BEE-ED1F9470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8A2D-6665-4EFC-BF62-2BC2AEC9ACEB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CEB69C-C483-C545-03DF-8F0C4573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72CFF5-C291-18D3-E9DB-A033A025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521D-1358-4A61-B799-577A7DC706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69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4DC52C9-03EA-1B3F-CDAF-011F37A4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547738-AF2F-CECE-6FED-D2D5C186F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62AB7B-C615-A0D1-551E-9A2CB0A82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88A2D-6665-4EFC-BF62-2BC2AEC9ACEB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73A17E-7876-02EC-A7E0-6BB4E06F3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8EEBEE-A9BC-5EA3-1ED1-21E57CC7F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B521D-1358-4A61-B799-577A7DC706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12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D508682-B6FD-CE12-EE92-75D5AA4161E2}"/>
              </a:ext>
            </a:extLst>
          </p:cNvPr>
          <p:cNvSpPr/>
          <p:nvPr/>
        </p:nvSpPr>
        <p:spPr>
          <a:xfrm>
            <a:off x="4133654" y="117835"/>
            <a:ext cx="4091233" cy="405353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SQL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0265BC1-D940-CE9E-06B8-D9DFC9D07A6F}"/>
              </a:ext>
            </a:extLst>
          </p:cNvPr>
          <p:cNvSpPr txBox="1"/>
          <p:nvPr/>
        </p:nvSpPr>
        <p:spPr>
          <a:xfrm>
            <a:off x="216817" y="820132"/>
            <a:ext cx="129394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HAVING</a:t>
            </a:r>
            <a:r>
              <a:rPr kumimoji="1" lang="ja-JP" altLang="en-US" dirty="0"/>
              <a:t>句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BBBF5ED-75B0-94B4-DEE4-0C5FA6ED85CE}"/>
              </a:ext>
            </a:extLst>
          </p:cNvPr>
          <p:cNvSpPr txBox="1"/>
          <p:nvPr/>
        </p:nvSpPr>
        <p:spPr>
          <a:xfrm>
            <a:off x="490889" y="1318661"/>
            <a:ext cx="529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GROUP BY</a:t>
            </a:r>
            <a:r>
              <a:rPr kumimoji="1" lang="ja-JP" altLang="en-US" dirty="0"/>
              <a:t>で集約した結果に対し条件を指定する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0E1E3BB-20EA-8BE5-955E-090660C7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5673" y="1852366"/>
            <a:ext cx="3450211" cy="2903431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0047104-FE9B-3762-A569-9135F897C0FD}"/>
              </a:ext>
            </a:extLst>
          </p:cNvPr>
          <p:cNvSpPr txBox="1"/>
          <p:nvPr/>
        </p:nvSpPr>
        <p:spPr>
          <a:xfrm>
            <a:off x="216817" y="6316146"/>
            <a:ext cx="4140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https://www.sejuku.net/blog/73003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1E8BE236-4721-C58B-5806-1975557671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10" t="35409" r="52555" b="19810"/>
          <a:stretch/>
        </p:blipFill>
        <p:spPr>
          <a:xfrm>
            <a:off x="7072311" y="1852365"/>
            <a:ext cx="3393551" cy="290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03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28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SAKAMOTO Takayuki 坂本 隆幸</dc:creator>
  <cp:lastModifiedBy>SAKAMOTO Takayuki 坂本 隆幸</cp:lastModifiedBy>
  <cp:revision>6</cp:revision>
  <dcterms:created xsi:type="dcterms:W3CDTF">2025-01-07T05:02:39Z</dcterms:created>
  <dcterms:modified xsi:type="dcterms:W3CDTF">2025-01-07T09:30:13Z</dcterms:modified>
</cp:coreProperties>
</file>