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6560D-EBC5-E67B-E3FB-854A2E36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E8CE69-74A3-D6D2-AE59-715A839A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1243D-3C88-9C35-42FC-093AE507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9995B5-3483-21C5-D2B9-B40FDA2E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EB57B9-D71E-6659-5FD9-DB1E741D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B9EEF-C98D-3D4E-37DE-D5DAFDDB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DDE810-A135-7C67-77EB-DC5B3913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D4D89A-8A5C-98A2-BB2A-4BA81262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57A49-05FE-BE85-8324-1ACA52BA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A94F20-7012-AFB1-5AD7-C4AFDD2F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93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A1D77C-8AD4-0A18-BD97-A5233E120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C587DE-5A45-018F-A1A0-DB740ABF5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75EA95-FA21-308D-8A9D-CF88216A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43715-809D-6EC4-A214-E4C11E89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1C9D58-26D6-482D-B2E5-6F13D0D7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0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67513-D9E8-414F-4F56-0354CBDA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C0E18A-CEF8-323E-81EA-88269A9D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1CC800-98E0-FBB3-CCEA-1D44B9C8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B1CA7E-C03E-1052-24BC-BBDAD3E9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1136D4-C5C5-91D8-83BA-1D58356C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34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3886F-8A65-898E-C0C8-C521B215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23EC67-B4F5-2534-23C3-297ABB44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C54981-3F1B-8651-A302-AB5E03AC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7F7516-97B8-EC57-E1FC-6C4F119F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8B531-821D-D2BD-0122-E2357CDC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94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5678C-44A0-82BF-48F9-48D884C2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BD2941-0525-FF66-3451-E4832AF81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22D1B8-64DA-13F3-A9AB-3478F75D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04779-3A4B-F425-B3D4-311F9F98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D55CF-5E99-468D-A176-94EC713F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0D17B-7D76-6578-321E-4091C47C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3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242CF-36F0-D36A-7936-7967749F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976DBC-EBE3-2DCB-11EB-475A8D4E5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4CAD12-610C-6D05-A590-4E63AE22B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C3D9C5-5470-8DFF-B54B-BC86AD90A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C90F03-2868-3D08-6A29-3E3F7AC8C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C99A27-7BA7-0F4A-70E0-56B733BE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FABD15-F705-7760-1A1C-001F7444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9BC656-3D64-7263-D6C0-3191EB47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6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A8A0F-A536-0355-F3EE-F3C9588C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8C7100-309E-4450-E4E8-9C06D84A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D36294-9E5A-66D3-5A02-51DF9FE3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EE9CA7-1EB8-7AAF-BC56-337B6EDE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90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D4563B-900D-A229-0805-1099E5B1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8B29FE-4DAC-90FB-2E66-3D5BB0D7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87CDCF-5244-0222-3098-10D68C11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51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27DC9-0240-0246-00A0-94810BB1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3286A4-E2BA-D502-C87D-1198A599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B2E526-8552-5CE8-FF11-09C17A8FD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CC790C-0EC9-6527-3916-F3873BF4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4D1DF3-0A34-1807-FC67-34502592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3A28F4-FA86-3AA9-3A0D-23BD2997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7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120C0-23FB-E61D-931E-D211442E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A0E7E4-487C-98C7-239B-025A933B6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01A164-40CC-875E-3A45-501871225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DF97B4-E95B-7E80-A20C-C179A85D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9120E8-BFAF-95CE-4EAC-6B448257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FB7D94-4572-5C91-B837-8C9ACBF3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14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79FEC2-DD34-1AA9-E715-3295C364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696FA4-C03F-1C3F-7A4E-E925DB54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BDE98-40A9-DA34-DDEE-379EA978B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C9628-319B-40B7-8AD5-8296F20E6326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C24C8-8DA3-CF4B-C988-520AED253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344681-9959-7332-2B89-CE33BDDC1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77ECA-9E92-4430-8DE9-2B28CA9D33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16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6F70C6C-18F1-D91C-F9ED-4C9742626482}"/>
              </a:ext>
            </a:extLst>
          </p:cNvPr>
          <p:cNvSpPr/>
          <p:nvPr/>
        </p:nvSpPr>
        <p:spPr>
          <a:xfrm>
            <a:off x="4431323" y="50510"/>
            <a:ext cx="3152042" cy="36927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サーバー通信エラー</a:t>
            </a:r>
          </a:p>
        </p:txBody>
      </p:sp>
      <p:sp>
        <p:nvSpPr>
          <p:cNvPr id="6" name="フローチャート: 記憶データ 5">
            <a:extLst>
              <a:ext uri="{FF2B5EF4-FFF2-40B4-BE49-F238E27FC236}">
                <a16:creationId xmlns:a16="http://schemas.microsoft.com/office/drawing/2014/main" id="{3A1E177D-E581-3D5A-1247-44B0453798E7}"/>
              </a:ext>
            </a:extLst>
          </p:cNvPr>
          <p:cNvSpPr/>
          <p:nvPr/>
        </p:nvSpPr>
        <p:spPr>
          <a:xfrm rot="5400000">
            <a:off x="1685421" y="1246672"/>
            <a:ext cx="501162" cy="479181"/>
          </a:xfrm>
          <a:prstGeom prst="flowChartOnlineStorag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114E6B-4399-E043-4229-47DBC5781C83}"/>
              </a:ext>
            </a:extLst>
          </p:cNvPr>
          <p:cNvSpPr txBox="1"/>
          <p:nvPr/>
        </p:nvSpPr>
        <p:spPr>
          <a:xfrm>
            <a:off x="1398454" y="797098"/>
            <a:ext cx="1075096" cy="41549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/>
              <a:t>ネットワーク</a:t>
            </a:r>
            <a:endParaRPr lang="en-US" altLang="ja-JP" sz="1050" dirty="0"/>
          </a:p>
          <a:p>
            <a:pPr algn="ctr"/>
            <a:r>
              <a:rPr lang="ja-JP" altLang="en-US" sz="1050" dirty="0"/>
              <a:t>障害</a:t>
            </a:r>
          </a:p>
        </p:txBody>
      </p:sp>
      <p:sp>
        <p:nvSpPr>
          <p:cNvPr id="9" name="フローチャート: 記憶データ 8">
            <a:extLst>
              <a:ext uri="{FF2B5EF4-FFF2-40B4-BE49-F238E27FC236}">
                <a16:creationId xmlns:a16="http://schemas.microsoft.com/office/drawing/2014/main" id="{7951A9EE-913A-962C-A001-C6F01CC19E99}"/>
              </a:ext>
            </a:extLst>
          </p:cNvPr>
          <p:cNvSpPr/>
          <p:nvPr/>
        </p:nvSpPr>
        <p:spPr>
          <a:xfrm rot="5400000">
            <a:off x="5460785" y="1237881"/>
            <a:ext cx="501162" cy="479181"/>
          </a:xfrm>
          <a:prstGeom prst="flowChartOnlineStorag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AEF324-9030-80A7-176F-652309B16B59}"/>
              </a:ext>
            </a:extLst>
          </p:cNvPr>
          <p:cNvSpPr txBox="1"/>
          <p:nvPr/>
        </p:nvSpPr>
        <p:spPr>
          <a:xfrm>
            <a:off x="5130393" y="757307"/>
            <a:ext cx="1301876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サーバー故障・</a:t>
            </a:r>
            <a:endParaRPr lang="en-US" altLang="ja-JP" sz="1200" dirty="0"/>
          </a:p>
          <a:p>
            <a:pPr algn="ctr"/>
            <a:r>
              <a:rPr lang="ja-JP" altLang="en-US" sz="1200" dirty="0"/>
              <a:t>能力不足</a:t>
            </a:r>
          </a:p>
        </p:txBody>
      </p:sp>
      <p:sp>
        <p:nvSpPr>
          <p:cNvPr id="11" name="フローチャート: 記憶データ 10">
            <a:extLst>
              <a:ext uri="{FF2B5EF4-FFF2-40B4-BE49-F238E27FC236}">
                <a16:creationId xmlns:a16="http://schemas.microsoft.com/office/drawing/2014/main" id="{E78CA5C5-E126-E991-30AD-A4280C5CFB3D}"/>
              </a:ext>
            </a:extLst>
          </p:cNvPr>
          <p:cNvSpPr/>
          <p:nvPr/>
        </p:nvSpPr>
        <p:spPr>
          <a:xfrm rot="5400000">
            <a:off x="8577094" y="1237881"/>
            <a:ext cx="501162" cy="479181"/>
          </a:xfrm>
          <a:prstGeom prst="flowChartOnlineStorag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1AF43B-23F7-E914-9B23-7BE4089F980C}"/>
              </a:ext>
            </a:extLst>
          </p:cNvPr>
          <p:cNvSpPr txBox="1"/>
          <p:nvPr/>
        </p:nvSpPr>
        <p:spPr>
          <a:xfrm>
            <a:off x="8139677" y="949891"/>
            <a:ext cx="1439740" cy="27699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ソフトウェアバグ</a:t>
            </a:r>
          </a:p>
        </p:txBody>
      </p:sp>
      <p:sp>
        <p:nvSpPr>
          <p:cNvPr id="15" name="フローチャート: 記憶データ 14">
            <a:extLst>
              <a:ext uri="{FF2B5EF4-FFF2-40B4-BE49-F238E27FC236}">
                <a16:creationId xmlns:a16="http://schemas.microsoft.com/office/drawing/2014/main" id="{A2978F0D-446B-C4CA-0044-80407DFF5ECB}"/>
              </a:ext>
            </a:extLst>
          </p:cNvPr>
          <p:cNvSpPr/>
          <p:nvPr/>
        </p:nvSpPr>
        <p:spPr>
          <a:xfrm rot="5400000">
            <a:off x="10918809" y="1237880"/>
            <a:ext cx="501162" cy="479181"/>
          </a:xfrm>
          <a:prstGeom prst="flowChartOnlineStorag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7D7027-971C-3A9E-A81B-D77AC6E74B20}"/>
              </a:ext>
            </a:extLst>
          </p:cNvPr>
          <p:cNvSpPr txBox="1"/>
          <p:nvPr/>
        </p:nvSpPr>
        <p:spPr>
          <a:xfrm>
            <a:off x="10589095" y="765223"/>
            <a:ext cx="1212238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セキュリティ</a:t>
            </a:r>
            <a:endParaRPr lang="en-US" altLang="ja-JP" sz="1200" dirty="0"/>
          </a:p>
          <a:p>
            <a:pPr algn="ctr"/>
            <a:r>
              <a:rPr lang="ja-JP" altLang="en-US" sz="1200" dirty="0"/>
              <a:t>制約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2F8070A-313A-73DA-0555-44C548C5A0B1}"/>
              </a:ext>
            </a:extLst>
          </p:cNvPr>
          <p:cNvCxnSpPr>
            <a:cxnSpLocks/>
          </p:cNvCxnSpPr>
          <p:nvPr/>
        </p:nvCxnSpPr>
        <p:spPr>
          <a:xfrm flipV="1">
            <a:off x="1936002" y="649186"/>
            <a:ext cx="9233388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30CF7B6-E484-D478-68C4-B5C3F95A88C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07344" y="419787"/>
            <a:ext cx="0" cy="22939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B20AEFA-5B81-BE5B-4F5D-3559684F615D}"/>
              </a:ext>
            </a:extLst>
          </p:cNvPr>
          <p:cNvCxnSpPr>
            <a:cxnSpLocks/>
          </p:cNvCxnSpPr>
          <p:nvPr/>
        </p:nvCxnSpPr>
        <p:spPr>
          <a:xfrm>
            <a:off x="1939960" y="657546"/>
            <a:ext cx="0" cy="13119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B6F55F4-210B-38D4-3E0C-E6031D7A1B8C}"/>
              </a:ext>
            </a:extLst>
          </p:cNvPr>
          <p:cNvCxnSpPr>
            <a:cxnSpLocks/>
          </p:cNvCxnSpPr>
          <p:nvPr/>
        </p:nvCxnSpPr>
        <p:spPr>
          <a:xfrm>
            <a:off x="5746536" y="657109"/>
            <a:ext cx="0" cy="13119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8EFCF17-6285-BDB3-A0F5-939EDD26661D}"/>
              </a:ext>
            </a:extLst>
          </p:cNvPr>
          <p:cNvCxnSpPr>
            <a:cxnSpLocks/>
          </p:cNvCxnSpPr>
          <p:nvPr/>
        </p:nvCxnSpPr>
        <p:spPr>
          <a:xfrm>
            <a:off x="8841596" y="649187"/>
            <a:ext cx="0" cy="30070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DC758A7-4E95-391D-97F5-7A3257DF1032}"/>
              </a:ext>
            </a:extLst>
          </p:cNvPr>
          <p:cNvCxnSpPr>
            <a:cxnSpLocks/>
          </p:cNvCxnSpPr>
          <p:nvPr/>
        </p:nvCxnSpPr>
        <p:spPr>
          <a:xfrm>
            <a:off x="11164994" y="652712"/>
            <a:ext cx="0" cy="10811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記憶データ 35">
            <a:extLst>
              <a:ext uri="{FF2B5EF4-FFF2-40B4-BE49-F238E27FC236}">
                <a16:creationId xmlns:a16="http://schemas.microsoft.com/office/drawing/2014/main" id="{BD928794-776F-C8A3-2F29-5049BA3B8395}"/>
              </a:ext>
            </a:extLst>
          </p:cNvPr>
          <p:cNvSpPr/>
          <p:nvPr/>
        </p:nvSpPr>
        <p:spPr>
          <a:xfrm rot="5400000">
            <a:off x="259973" y="2275126"/>
            <a:ext cx="501162" cy="479181"/>
          </a:xfrm>
          <a:prstGeom prst="flowChartOnlineStorag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FB96895-F555-33B1-7783-B7FD3E2E4D76}"/>
              </a:ext>
            </a:extLst>
          </p:cNvPr>
          <p:cNvSpPr txBox="1"/>
          <p:nvPr/>
        </p:nvSpPr>
        <p:spPr>
          <a:xfrm>
            <a:off x="270964" y="2023470"/>
            <a:ext cx="479182" cy="25391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/>
              <a:t>有線</a:t>
            </a:r>
          </a:p>
        </p:txBody>
      </p:sp>
      <p:sp>
        <p:nvSpPr>
          <p:cNvPr id="38" name="フローチャート: 記憶データ 37">
            <a:extLst>
              <a:ext uri="{FF2B5EF4-FFF2-40B4-BE49-F238E27FC236}">
                <a16:creationId xmlns:a16="http://schemas.microsoft.com/office/drawing/2014/main" id="{F8D5024C-29EF-41E4-F7C4-4FE7027F6E64}"/>
              </a:ext>
            </a:extLst>
          </p:cNvPr>
          <p:cNvSpPr/>
          <p:nvPr/>
        </p:nvSpPr>
        <p:spPr>
          <a:xfrm rot="5400000">
            <a:off x="3019272" y="2240498"/>
            <a:ext cx="501162" cy="479181"/>
          </a:xfrm>
          <a:prstGeom prst="flowChartOnlineStorag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4B0298A-CFA0-2717-F9B4-B3B765635FA3}"/>
              </a:ext>
            </a:extLst>
          </p:cNvPr>
          <p:cNvSpPr txBox="1"/>
          <p:nvPr/>
        </p:nvSpPr>
        <p:spPr>
          <a:xfrm>
            <a:off x="3030263" y="1988842"/>
            <a:ext cx="479182" cy="25391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/>
              <a:t>無線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75EE0A9-AA99-9694-A1C4-B1348F07B616}"/>
              </a:ext>
            </a:extLst>
          </p:cNvPr>
          <p:cNvCxnSpPr>
            <a:cxnSpLocks/>
          </p:cNvCxnSpPr>
          <p:nvPr/>
        </p:nvCxnSpPr>
        <p:spPr>
          <a:xfrm>
            <a:off x="551499" y="1923138"/>
            <a:ext cx="2732371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04809B7-E65A-48D6-BBF4-24015F577505}"/>
              </a:ext>
            </a:extLst>
          </p:cNvPr>
          <p:cNvCxnSpPr>
            <a:cxnSpLocks/>
          </p:cNvCxnSpPr>
          <p:nvPr/>
        </p:nvCxnSpPr>
        <p:spPr>
          <a:xfrm>
            <a:off x="560295" y="1931930"/>
            <a:ext cx="0" cy="108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6866B82-3B82-237A-822A-14AF2E7D9065}"/>
              </a:ext>
            </a:extLst>
          </p:cNvPr>
          <p:cNvCxnSpPr>
            <a:cxnSpLocks/>
          </p:cNvCxnSpPr>
          <p:nvPr/>
        </p:nvCxnSpPr>
        <p:spPr>
          <a:xfrm>
            <a:off x="3283870" y="1926050"/>
            <a:ext cx="0" cy="72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948651C-8F3D-4334-6A5D-88006ED83E30}"/>
              </a:ext>
            </a:extLst>
          </p:cNvPr>
          <p:cNvCxnSpPr>
            <a:cxnSpLocks/>
          </p:cNvCxnSpPr>
          <p:nvPr/>
        </p:nvCxnSpPr>
        <p:spPr>
          <a:xfrm>
            <a:off x="1922299" y="1649268"/>
            <a:ext cx="0" cy="288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E42F8AE-8823-574C-5D4C-141A35B11828}"/>
              </a:ext>
            </a:extLst>
          </p:cNvPr>
          <p:cNvCxnSpPr>
            <a:cxnSpLocks/>
          </p:cNvCxnSpPr>
          <p:nvPr/>
        </p:nvCxnSpPr>
        <p:spPr>
          <a:xfrm>
            <a:off x="3283870" y="2654639"/>
            <a:ext cx="0" cy="288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FBD6EA0-2EC6-46FB-3E98-DA8906179BBB}"/>
              </a:ext>
            </a:extLst>
          </p:cNvPr>
          <p:cNvCxnSpPr>
            <a:cxnSpLocks/>
          </p:cNvCxnSpPr>
          <p:nvPr/>
        </p:nvCxnSpPr>
        <p:spPr>
          <a:xfrm>
            <a:off x="2462235" y="2942639"/>
            <a:ext cx="3443595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結合子 46">
            <a:extLst>
              <a:ext uri="{FF2B5EF4-FFF2-40B4-BE49-F238E27FC236}">
                <a16:creationId xmlns:a16="http://schemas.microsoft.com/office/drawing/2014/main" id="{B16D207A-B04B-5C87-9EC0-6F4629ECA842}"/>
              </a:ext>
            </a:extLst>
          </p:cNvPr>
          <p:cNvSpPr/>
          <p:nvPr/>
        </p:nvSpPr>
        <p:spPr>
          <a:xfrm>
            <a:off x="1557611" y="4254547"/>
            <a:ext cx="597876" cy="597876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4404A3-FFC6-6BC6-5D1F-1BF1DC7C532E}"/>
              </a:ext>
            </a:extLst>
          </p:cNvPr>
          <p:cNvSpPr txBox="1"/>
          <p:nvPr/>
        </p:nvSpPr>
        <p:spPr>
          <a:xfrm>
            <a:off x="1469837" y="4426527"/>
            <a:ext cx="751918" cy="25391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/>
              <a:t>電波干渉</a:t>
            </a:r>
          </a:p>
        </p:txBody>
      </p:sp>
      <p:sp>
        <p:nvSpPr>
          <p:cNvPr id="54" name="フローチャート: 記憶データ 53">
            <a:extLst>
              <a:ext uri="{FF2B5EF4-FFF2-40B4-BE49-F238E27FC236}">
                <a16:creationId xmlns:a16="http://schemas.microsoft.com/office/drawing/2014/main" id="{1E354F5A-4739-530F-E6DD-F8DC92E28FC5}"/>
              </a:ext>
            </a:extLst>
          </p:cNvPr>
          <p:cNvSpPr/>
          <p:nvPr/>
        </p:nvSpPr>
        <p:spPr>
          <a:xfrm rot="5400000">
            <a:off x="2211653" y="3411527"/>
            <a:ext cx="501162" cy="479181"/>
          </a:xfrm>
          <a:prstGeom prst="flowChartOnlineStorag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56A7E8-EED7-2444-188F-FB34C381E86C}"/>
              </a:ext>
            </a:extLst>
          </p:cNvPr>
          <p:cNvSpPr txBox="1"/>
          <p:nvPr/>
        </p:nvSpPr>
        <p:spPr>
          <a:xfrm>
            <a:off x="2043134" y="3014802"/>
            <a:ext cx="801173" cy="41549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/>
              <a:t>受信電波</a:t>
            </a:r>
            <a:endParaRPr lang="en-US" altLang="ja-JP" sz="1050" dirty="0"/>
          </a:p>
          <a:p>
            <a:pPr algn="ctr"/>
            <a:r>
              <a:rPr lang="ja-JP" altLang="en-US" sz="1050" dirty="0"/>
              <a:t>強度弱い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696C0D80-1176-1598-09FE-3DFE794CB074}"/>
              </a:ext>
            </a:extLst>
          </p:cNvPr>
          <p:cNvCxnSpPr>
            <a:cxnSpLocks/>
          </p:cNvCxnSpPr>
          <p:nvPr/>
        </p:nvCxnSpPr>
        <p:spPr>
          <a:xfrm>
            <a:off x="2456314" y="2942802"/>
            <a:ext cx="0" cy="72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40FB8C6-2B87-4B6C-7F84-252034AAE9BD}"/>
              </a:ext>
            </a:extLst>
          </p:cNvPr>
          <p:cNvCxnSpPr>
            <a:cxnSpLocks/>
          </p:cNvCxnSpPr>
          <p:nvPr/>
        </p:nvCxnSpPr>
        <p:spPr>
          <a:xfrm>
            <a:off x="2450396" y="3822547"/>
            <a:ext cx="0" cy="288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9A36298-1062-73D7-5302-16BEB515C4FD}"/>
              </a:ext>
            </a:extLst>
          </p:cNvPr>
          <p:cNvCxnSpPr>
            <a:cxnSpLocks/>
          </p:cNvCxnSpPr>
          <p:nvPr/>
        </p:nvCxnSpPr>
        <p:spPr>
          <a:xfrm>
            <a:off x="1854104" y="4110547"/>
            <a:ext cx="3202698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0FFE6FD-F60B-EC93-6B4B-C269A6803306}"/>
              </a:ext>
            </a:extLst>
          </p:cNvPr>
          <p:cNvCxnSpPr>
            <a:cxnSpLocks/>
          </p:cNvCxnSpPr>
          <p:nvPr/>
        </p:nvCxnSpPr>
        <p:spPr>
          <a:xfrm>
            <a:off x="1854104" y="4110547"/>
            <a:ext cx="0" cy="144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フローチャート: 結合子 62">
            <a:extLst>
              <a:ext uri="{FF2B5EF4-FFF2-40B4-BE49-F238E27FC236}">
                <a16:creationId xmlns:a16="http://schemas.microsoft.com/office/drawing/2014/main" id="{5E5EE693-9733-DDCD-4F56-44F99C6C42F3}"/>
              </a:ext>
            </a:extLst>
          </p:cNvPr>
          <p:cNvSpPr/>
          <p:nvPr/>
        </p:nvSpPr>
        <p:spPr>
          <a:xfrm>
            <a:off x="2667292" y="4254547"/>
            <a:ext cx="597876" cy="597876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C3F9A12-FA4A-B3E4-0638-B84221F344E9}"/>
              </a:ext>
            </a:extLst>
          </p:cNvPr>
          <p:cNvSpPr txBox="1"/>
          <p:nvPr/>
        </p:nvSpPr>
        <p:spPr>
          <a:xfrm>
            <a:off x="2386371" y="4325419"/>
            <a:ext cx="1054306" cy="41549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/>
              <a:t>AP</a:t>
            </a:r>
            <a:r>
              <a:rPr lang="ja-JP" altLang="en-US" sz="1050" dirty="0"/>
              <a:t>距離遠</a:t>
            </a:r>
            <a:endParaRPr lang="en-US" altLang="ja-JP" sz="1050" dirty="0"/>
          </a:p>
          <a:p>
            <a:pPr algn="ctr"/>
            <a:r>
              <a:rPr lang="en-US" altLang="ja-JP" sz="1050" dirty="0"/>
              <a:t>AP</a:t>
            </a:r>
            <a:r>
              <a:rPr lang="ja-JP" altLang="en-US" sz="1050" dirty="0"/>
              <a:t>電波指向性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E735C69-D3E3-A942-99B2-7C088607E15A}"/>
              </a:ext>
            </a:extLst>
          </p:cNvPr>
          <p:cNvCxnSpPr>
            <a:cxnSpLocks/>
          </p:cNvCxnSpPr>
          <p:nvPr/>
        </p:nvCxnSpPr>
        <p:spPr>
          <a:xfrm>
            <a:off x="2963785" y="4110547"/>
            <a:ext cx="0" cy="144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フローチャート: 結合子 66">
            <a:extLst>
              <a:ext uri="{FF2B5EF4-FFF2-40B4-BE49-F238E27FC236}">
                <a16:creationId xmlns:a16="http://schemas.microsoft.com/office/drawing/2014/main" id="{172D3FBD-52DA-3BD9-5246-E3A5456171DD}"/>
              </a:ext>
            </a:extLst>
          </p:cNvPr>
          <p:cNvSpPr/>
          <p:nvPr/>
        </p:nvSpPr>
        <p:spPr>
          <a:xfrm>
            <a:off x="3702336" y="4254547"/>
            <a:ext cx="597876" cy="597876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98C0459-2F85-B568-58A4-CC14D6350457}"/>
              </a:ext>
            </a:extLst>
          </p:cNvPr>
          <p:cNvSpPr txBox="1"/>
          <p:nvPr/>
        </p:nvSpPr>
        <p:spPr>
          <a:xfrm>
            <a:off x="3581354" y="4325419"/>
            <a:ext cx="889531" cy="41549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/>
              <a:t>ローミング切替異常</a:t>
            </a:r>
            <a:endParaRPr lang="en-US" altLang="ja-JP" sz="1050" dirty="0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C66F622-C839-78BD-147F-42E6CA375995}"/>
              </a:ext>
            </a:extLst>
          </p:cNvPr>
          <p:cNvCxnSpPr>
            <a:cxnSpLocks/>
          </p:cNvCxnSpPr>
          <p:nvPr/>
        </p:nvCxnSpPr>
        <p:spPr>
          <a:xfrm>
            <a:off x="3998829" y="4110547"/>
            <a:ext cx="0" cy="144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フローチャート: 結合子 69">
            <a:extLst>
              <a:ext uri="{FF2B5EF4-FFF2-40B4-BE49-F238E27FC236}">
                <a16:creationId xmlns:a16="http://schemas.microsoft.com/office/drawing/2014/main" id="{9837DB70-C5CD-7B98-C64E-E5ED45C62897}"/>
              </a:ext>
            </a:extLst>
          </p:cNvPr>
          <p:cNvSpPr/>
          <p:nvPr/>
        </p:nvSpPr>
        <p:spPr>
          <a:xfrm>
            <a:off x="4760309" y="4254547"/>
            <a:ext cx="597876" cy="597876"/>
          </a:xfrm>
          <a:prstGeom prst="flowChartConnector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A74C715-8C29-F8CD-6680-0773215C6A92}"/>
              </a:ext>
            </a:extLst>
          </p:cNvPr>
          <p:cNvSpPr txBox="1"/>
          <p:nvPr/>
        </p:nvSpPr>
        <p:spPr>
          <a:xfrm>
            <a:off x="4582178" y="4325419"/>
            <a:ext cx="1018521" cy="41549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/>
              <a:t>クライアント</a:t>
            </a:r>
            <a:endParaRPr lang="en-US" altLang="ja-JP" sz="1050" dirty="0"/>
          </a:p>
          <a:p>
            <a:pPr algn="ctr"/>
            <a:r>
              <a:rPr lang="ja-JP" altLang="en-US" sz="1050" dirty="0"/>
              <a:t>受信感度弱</a:t>
            </a:r>
            <a:endParaRPr lang="en-US" altLang="ja-JP" sz="1050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C878E50-4FE8-EAC6-0812-55BD184D5DEC}"/>
              </a:ext>
            </a:extLst>
          </p:cNvPr>
          <p:cNvCxnSpPr>
            <a:cxnSpLocks/>
          </p:cNvCxnSpPr>
          <p:nvPr/>
        </p:nvCxnSpPr>
        <p:spPr>
          <a:xfrm>
            <a:off x="5056802" y="4110547"/>
            <a:ext cx="0" cy="1440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フローチャート: 記憶データ 76">
            <a:extLst>
              <a:ext uri="{FF2B5EF4-FFF2-40B4-BE49-F238E27FC236}">
                <a16:creationId xmlns:a16="http://schemas.microsoft.com/office/drawing/2014/main" id="{0F9A9DFB-3D40-7AD4-9B14-11E2100F13D3}"/>
              </a:ext>
            </a:extLst>
          </p:cNvPr>
          <p:cNvSpPr/>
          <p:nvPr/>
        </p:nvSpPr>
        <p:spPr>
          <a:xfrm rot="5400000">
            <a:off x="5665565" y="3413615"/>
            <a:ext cx="501162" cy="479181"/>
          </a:xfrm>
          <a:prstGeom prst="flowChartOnlineStorag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C5B8E65-D14D-7E24-A59F-90B82F05F472}"/>
              </a:ext>
            </a:extLst>
          </p:cNvPr>
          <p:cNvSpPr txBox="1"/>
          <p:nvPr/>
        </p:nvSpPr>
        <p:spPr>
          <a:xfrm>
            <a:off x="5497046" y="3135582"/>
            <a:ext cx="801173" cy="25391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1050" dirty="0"/>
              <a:t>設定異常</a:t>
            </a:r>
            <a:endParaRPr lang="en-US" altLang="ja-JP" sz="1050" dirty="0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9702F04-D24B-FBFB-A250-974EB871EE4A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5897633" y="2944890"/>
            <a:ext cx="0" cy="19069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06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SAKAMOTO Takayuki 坂本 隆幸</dc:creator>
  <cp:lastModifiedBy>SAKAMOTO Takayuki 坂本 隆幸</cp:lastModifiedBy>
  <cp:revision>25</cp:revision>
  <dcterms:created xsi:type="dcterms:W3CDTF">2025-10-30T10:01:07Z</dcterms:created>
  <dcterms:modified xsi:type="dcterms:W3CDTF">2025-10-30T11:59:38Z</dcterms:modified>
</cp:coreProperties>
</file>