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8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39CA8E-3448-D1A1-D661-243A9E7DC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7FFB3E-076D-E937-02C6-AFBBEF743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DFFD9E-2BF9-BCC9-5061-4E3356B7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5387-0BB4-4A31-944A-B009813054E2}" type="datetimeFigureOut">
              <a:rPr kumimoji="1" lang="ja-JP" altLang="en-US" smtClean="0"/>
              <a:t>2025/8/28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D07083-4522-13E8-3606-2EA10612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25B9C5-C62E-B847-7A49-4DD39DDF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3B20-509A-4092-9346-29B78FE4A2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37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EEFA01-8EA6-6B20-915D-A338C3E0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9DEDBC4-CF1F-72C6-0E97-349065E8F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928413-6F3C-C727-88A0-9BDBD0120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5387-0BB4-4A31-944A-B009813054E2}" type="datetimeFigureOut">
              <a:rPr kumimoji="1" lang="ja-JP" altLang="en-US" smtClean="0"/>
              <a:t>2025/8/28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EF3E27-FDCA-76F6-6467-3BFE8D39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EBD136-1E9E-4A51-D156-D5919E1A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3B20-509A-4092-9346-29B78FE4A2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8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58DF25F-93B1-C136-64EA-251EBCD58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DB04FCA-1F66-3070-C2D4-3D41A56F2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6722D5-6405-7770-703C-449429675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5387-0BB4-4A31-944A-B009813054E2}" type="datetimeFigureOut">
              <a:rPr kumimoji="1" lang="ja-JP" altLang="en-US" smtClean="0"/>
              <a:t>2025/8/28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F24E74-41AF-0BFF-E24C-D2C0DA0D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300EFC-EECB-DADA-381E-EFA536D1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3B20-509A-4092-9346-29B78FE4A2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75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D7AEEF-AC9A-FD02-2FEA-A849C806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101240-C90B-D9AE-9BD6-025E9E81D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E9A4BC-2479-2F12-E7FA-8FB0792A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5387-0BB4-4A31-944A-B009813054E2}" type="datetimeFigureOut">
              <a:rPr kumimoji="1" lang="ja-JP" altLang="en-US" smtClean="0"/>
              <a:t>2025/8/28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34A0B6-8410-708C-0835-09AF4275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D60845-8BDB-EBD5-2A9A-D17BDA9C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3B20-509A-4092-9346-29B78FE4A2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12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D20164-AA41-66D6-927D-86079A8E5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324E1C-3DCD-9460-D719-6B003CCF7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B51865-9976-2CFE-06B1-92A8548EA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5387-0BB4-4A31-944A-B009813054E2}" type="datetimeFigureOut">
              <a:rPr kumimoji="1" lang="ja-JP" altLang="en-US" smtClean="0"/>
              <a:t>2025/8/28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EA33FA-6B78-2F50-0697-B9FC76FFA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2A6BE4-D00E-832A-5E29-6D8E067D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3B20-509A-4092-9346-29B78FE4A2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3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6776EE-5C92-6759-23EC-20B0A5C8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531AB2-488B-3F74-12BA-CB9D713C1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ADCF07-1463-E869-6D4E-05FEAA465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D4A789-6337-D66E-87B1-1A2C56F0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5387-0BB4-4A31-944A-B009813054E2}" type="datetimeFigureOut">
              <a:rPr kumimoji="1" lang="ja-JP" altLang="en-US" smtClean="0"/>
              <a:t>2025/8/28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F2569B-FD72-38B9-F914-B16C06EE7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FE01C9-79A6-DF08-3ED6-E8AFA6CF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3B20-509A-4092-9346-29B78FE4A2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46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E870DC-18B2-8E22-65B9-6B9B7A982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410D7F-F5B5-B939-F263-C4CA6A1CA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5C63B2-97D2-5839-70D7-AAC01F8A3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A88BC4F-EF98-C269-440C-5D38B5052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47180E-453B-AD91-3F19-064E0066B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430FBE0-2921-19BF-7430-2C5AC145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5387-0BB4-4A31-944A-B009813054E2}" type="datetimeFigureOut">
              <a:rPr kumimoji="1" lang="ja-JP" altLang="en-US" smtClean="0"/>
              <a:t>2025/8/28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AAB768B-618C-5F17-9D7D-372793EA3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1292A95-7AC6-F26E-C93E-03C183AF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3B20-509A-4092-9346-29B78FE4A2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23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42D5F4-9431-F9C8-D7E2-C2227A0F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2B95480-F348-4D67-D4E2-56FB6431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5387-0BB4-4A31-944A-B009813054E2}" type="datetimeFigureOut">
              <a:rPr kumimoji="1" lang="ja-JP" altLang="en-US" smtClean="0"/>
              <a:t>2025/8/28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44DE10B-62AF-B6C4-EBF8-BA3FA4A43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1AA7657-7E87-17DD-F224-42E44682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3B20-509A-4092-9346-29B78FE4A2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77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D0ECDDE-1FE5-0EFA-642E-2B339D26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5387-0BB4-4A31-944A-B009813054E2}" type="datetimeFigureOut">
              <a:rPr kumimoji="1" lang="ja-JP" altLang="en-US" smtClean="0"/>
              <a:t>2025/8/28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641E34A-19AF-629F-22A5-FDE5450D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914D6-E4B0-588A-6EAD-7A92C671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3B20-509A-4092-9346-29B78FE4A2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04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954E2-AA55-B79B-A6AD-713DD7BC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AA2B66-21B5-5379-65C1-B0FDD7C90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695F0ED-7233-D44E-64AA-F4E3D22FE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39BC1F-167D-7AD0-5014-22A44AD20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5387-0BB4-4A31-944A-B009813054E2}" type="datetimeFigureOut">
              <a:rPr kumimoji="1" lang="ja-JP" altLang="en-US" smtClean="0"/>
              <a:t>2025/8/28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44AC3F-9E93-0130-4092-474568E0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0B94FF-2468-879F-D639-C2F050C4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3B20-509A-4092-9346-29B78FE4A2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54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C83A61-35E5-F470-EFCE-429884936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371BCE4-06F8-D812-9C98-CDE271FE0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65E65E-611D-2EC7-750F-5B4A3213A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71B6C6-424E-CA2A-7280-11665A98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5387-0BB4-4A31-944A-B009813054E2}" type="datetimeFigureOut">
              <a:rPr kumimoji="1" lang="ja-JP" altLang="en-US" smtClean="0"/>
              <a:t>2025/8/28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22B751-8735-F7C2-060D-10DBB3D0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0460B0-A28A-3A85-C912-F208EFBD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3B20-509A-4092-9346-29B78FE4A2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23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C8DDEE3-B00F-B5C3-46F9-9ACC2E1B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27037F-C5FD-E083-20E0-354B0A6A4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AF93BD-EB28-707E-8511-C5C7588CC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425387-0BB4-4A31-944A-B009813054E2}" type="datetimeFigureOut">
              <a:rPr kumimoji="1" lang="ja-JP" altLang="en-US" smtClean="0"/>
              <a:t>2025/8/28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E11D11-350F-1DE9-AF87-D1620CAD9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66B5C5-95B5-BEDA-6243-B0F99B184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B03B20-509A-4092-9346-29B78FE4A2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42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AC2EA10-2A98-B3F1-DA1A-95BF845433E8}"/>
              </a:ext>
            </a:extLst>
          </p:cNvPr>
          <p:cNvSpPr/>
          <p:nvPr/>
        </p:nvSpPr>
        <p:spPr>
          <a:xfrm>
            <a:off x="4261968" y="83725"/>
            <a:ext cx="3108175" cy="371514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集中洗浄 システム修正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314A85EB-83AF-2124-1A04-B26243F81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673232"/>
              </p:ext>
            </p:extLst>
          </p:nvPr>
        </p:nvGraphicFramePr>
        <p:xfrm>
          <a:off x="81324" y="724380"/>
          <a:ext cx="12021724" cy="5444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36">
                  <a:extLst>
                    <a:ext uri="{9D8B030D-6E8A-4147-A177-3AD203B41FA5}">
                      <a16:colId xmlns:a16="http://schemas.microsoft.com/office/drawing/2014/main" val="1177305326"/>
                    </a:ext>
                  </a:extLst>
                </a:gridCol>
                <a:gridCol w="1899438">
                  <a:extLst>
                    <a:ext uri="{9D8B030D-6E8A-4147-A177-3AD203B41FA5}">
                      <a16:colId xmlns:a16="http://schemas.microsoft.com/office/drawing/2014/main" val="2186621104"/>
                    </a:ext>
                  </a:extLst>
                </a:gridCol>
                <a:gridCol w="3352803">
                  <a:extLst>
                    <a:ext uri="{9D8B030D-6E8A-4147-A177-3AD203B41FA5}">
                      <a16:colId xmlns:a16="http://schemas.microsoft.com/office/drawing/2014/main" val="3344153206"/>
                    </a:ext>
                  </a:extLst>
                </a:gridCol>
                <a:gridCol w="2826922">
                  <a:extLst>
                    <a:ext uri="{9D8B030D-6E8A-4147-A177-3AD203B41FA5}">
                      <a16:colId xmlns:a16="http://schemas.microsoft.com/office/drawing/2014/main" val="1113602035"/>
                    </a:ext>
                  </a:extLst>
                </a:gridCol>
                <a:gridCol w="2607151">
                  <a:extLst>
                    <a:ext uri="{9D8B030D-6E8A-4147-A177-3AD203B41FA5}">
                      <a16:colId xmlns:a16="http://schemas.microsoft.com/office/drawing/2014/main" val="1501963715"/>
                    </a:ext>
                  </a:extLst>
                </a:gridCol>
                <a:gridCol w="926174">
                  <a:extLst>
                    <a:ext uri="{9D8B030D-6E8A-4147-A177-3AD203B41FA5}">
                      <a16:colId xmlns:a16="http://schemas.microsoft.com/office/drawing/2014/main" val="1178417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</a:rPr>
                        <a:t>対象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</a:rPr>
                        <a:t>現象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</a:rPr>
                        <a:t>原因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</a:rPr>
                        <a:t>対策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</a:rPr>
                        <a:t>予定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0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</a:rPr>
                        <a:t>集中ピッキング開始</a:t>
                      </a:r>
                      <a:endParaRPr kumimoji="1" lang="en-US" altLang="ja-JP" sz="11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</a:rPr>
                        <a:t>登録プログラム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</a:rPr>
                        <a:t>初品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</a:rPr>
                        <a:t>有検品の場合、</a:t>
                      </a:r>
                      <a:r>
                        <a:rPr kumimoji="1" lang="en-US" altLang="ja-JP" sz="1100" dirty="0" err="1">
                          <a:solidFill>
                            <a:schemeClr val="tx1"/>
                          </a:solidFill>
                        </a:rPr>
                        <a:t>ePascal</a:t>
                      </a:r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</a:rPr>
                        <a:t>投入自動実行時エラー発生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1" lang="en-US" altLang="ja-JP" sz="1100" dirty="0" err="1">
                          <a:solidFill>
                            <a:schemeClr val="tx1"/>
                          </a:solidFill>
                        </a:rPr>
                        <a:t>ePascal</a:t>
                      </a:r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</a:rPr>
                        <a:t>の仕様で初品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</a:rPr>
                        <a:t>有検品は解除しないと投入できない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</a:rPr>
                        <a:t>初品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</a:rPr>
                        <a:t>有検品の自動投入スキップする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8/29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4785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AGV</a:t>
                      </a:r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</a:rPr>
                        <a:t>行先転送プログラム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</a:rPr>
                        <a:t>初品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</a:rPr>
                        <a:t>有検品の場合、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AGV</a:t>
                      </a:r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</a:rPr>
                        <a:t>行先転送できない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1" lang="en-US" altLang="ja-JP" sz="1100" dirty="0" err="1">
                          <a:solidFill>
                            <a:schemeClr val="tx1"/>
                          </a:solidFill>
                        </a:rPr>
                        <a:t>ePascal</a:t>
                      </a:r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</a:rPr>
                        <a:t>投入未実施の場合、前工程未完了ではじいていた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</a:rPr>
                        <a:t>初品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</a:rPr>
                        <a:t>有検品の場合、</a:t>
                      </a:r>
                      <a:r>
                        <a:rPr kumimoji="1" lang="en-US" altLang="ja-JP" sz="1100" dirty="0" err="1">
                          <a:solidFill>
                            <a:schemeClr val="tx1"/>
                          </a:solidFill>
                        </a:rPr>
                        <a:t>ePascal</a:t>
                      </a:r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</a:rPr>
                        <a:t>投入実施確認スキップ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8/29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466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AGV</a:t>
                      </a:r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</a:rPr>
                        <a:t>行先転送プログラム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</a:rPr>
                        <a:t>集中ピッキング開始登録未実施の場合、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</a:rPr>
                        <a:t>通信エラーと表示され、具体的な対処方法が不明確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</a:rPr>
                        <a:t>エラー表示内容がわかりずらい表示となっている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</a:rPr>
                        <a:t>前工程未実施の旨を明示的に表示する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9/5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75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AGV</a:t>
                      </a:r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</a:rPr>
                        <a:t>行先転送プログラム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AGV</a:t>
                      </a:r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</a:rPr>
                        <a:t>と集中制御制御盤の光転送通信ができない状態の場合で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AGV</a:t>
                      </a:r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</a:rPr>
                        <a:t>行先プログラムに生産指示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QR</a:t>
                      </a:r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</a:rPr>
                        <a:t>を読み込むと、集中洗浄制御盤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PLC</a:t>
                      </a:r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</a:rPr>
                        <a:t>通信エラーが発生し、不慣れな作業者は原因がわからない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AGV</a:t>
                      </a:r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</a:rPr>
                        <a:t>と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PLC</a:t>
                      </a:r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</a:rPr>
                        <a:t>が光転送できない状態でも転送プログラム画面で生産指示書の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QR</a:t>
                      </a:r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</a:rPr>
                        <a:t>が読み込み可能であるため</a:t>
                      </a:r>
                      <a:endParaRPr kumimoji="1" lang="en-US" altLang="ja-JP" sz="11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1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>
                          <a:solidFill>
                            <a:srgbClr val="FF0000"/>
                          </a:solidFill>
                        </a:rPr>
                        <a:t>（</a:t>
                      </a:r>
                      <a:r>
                        <a:rPr kumimoji="1" lang="en-US" altLang="ja-JP" sz="1100" dirty="0">
                          <a:solidFill>
                            <a:srgbClr val="FF0000"/>
                          </a:solidFill>
                        </a:rPr>
                        <a:t>AGV</a:t>
                      </a:r>
                      <a:r>
                        <a:rPr kumimoji="1" lang="ja-JP" altLang="en-US" sz="1100" dirty="0">
                          <a:solidFill>
                            <a:srgbClr val="FF0000"/>
                          </a:solidFill>
                        </a:rPr>
                        <a:t>と</a:t>
                      </a:r>
                      <a:r>
                        <a:rPr kumimoji="1" lang="en-US" altLang="ja-JP" sz="1100" dirty="0">
                          <a:solidFill>
                            <a:srgbClr val="FF0000"/>
                          </a:solidFill>
                        </a:rPr>
                        <a:t>PLC</a:t>
                      </a:r>
                      <a:r>
                        <a:rPr kumimoji="1" lang="ja-JP" altLang="en-US" sz="1100" dirty="0">
                          <a:solidFill>
                            <a:srgbClr val="FF0000"/>
                          </a:solidFill>
                        </a:rPr>
                        <a:t>が光転送可能であるかは手元のランプで確認できるが、確認不足の場合がある）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</a:rPr>
                        <a:t>転送プログラムで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AGV</a:t>
                      </a:r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</a:rPr>
                        <a:t>と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PLC</a:t>
                      </a:r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</a:rPr>
                        <a:t>が光転送できる状態の場合のみ、生産指示書の</a:t>
                      </a: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QR</a:t>
                      </a:r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</a:rPr>
                        <a:t>を読み込み可能にする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9/5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6879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</a:rPr>
                        <a:t>全般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AGV</a:t>
                      </a:r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</a:rPr>
                        <a:t>の行先が不明な機種がある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</a:rPr>
                        <a:t>機種名から自動生成する情報の登録漏れ</a:t>
                      </a:r>
                      <a:endParaRPr kumimoji="1" lang="en-US" altLang="ja-JP" sz="11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</a:rPr>
                        <a:t>（元データ作成は製造）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【STEP1】</a:t>
                      </a:r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</a:rPr>
                        <a:t>消込が〇になった時点</a:t>
                      </a:r>
                      <a:endParaRPr kumimoji="1" lang="en-US" altLang="ja-JP" sz="1100" dirty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</a:rPr>
                        <a:t>登録漏れの機種があれば、メールで知らせる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9/5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190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【STEP2】</a:t>
                      </a:r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</a:rPr>
                        <a:t>生産指示生成時</a:t>
                      </a:r>
                      <a:endParaRPr kumimoji="1" lang="en-US" altLang="ja-JP" sz="11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>
                          <a:solidFill>
                            <a:schemeClr val="tx1"/>
                          </a:solidFill>
                        </a:rPr>
                        <a:t>登録漏れの機種があれば、メールで知らせる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</a:rPr>
                        <a:t>9/19</a:t>
                      </a:r>
                      <a:endParaRPr kumimoji="1" lang="ja-JP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220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10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328</Words>
  <Application>Microsoft Office PowerPoint</Application>
  <PresentationFormat>ワイド画面</PresentationFormat>
  <Paragraphs>45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SAKAMOTO Takayuki 坂本 隆幸</dc:creator>
  <cp:lastModifiedBy>SAKAMOTO Takayuki 坂本 隆幸</cp:lastModifiedBy>
  <cp:revision>48</cp:revision>
  <dcterms:created xsi:type="dcterms:W3CDTF">2025-05-22T04:57:25Z</dcterms:created>
  <dcterms:modified xsi:type="dcterms:W3CDTF">2025-08-28T04:25:44Z</dcterms:modified>
</cp:coreProperties>
</file>