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4754" r:id="rId13"/>
  </p:sldMasterIdLst>
  <p:notesMasterIdLst>
    <p:notesMasterId r:id="rId15"/>
  </p:notesMasterIdLst>
  <p:sldIdLst>
    <p:sldId id="256" r:id="rId17"/>
    <p:sldId id="257" r:id="rId18"/>
    <p:sldId id="267" r:id="rId19"/>
    <p:sldId id="260" r:id="rId20"/>
    <p:sldId id="268" r:id="rId21"/>
    <p:sldId id="270" r:id="rId22"/>
    <p:sldId id="266" r:id="rId23"/>
    <p:sldId id="269" r:id="rId24"/>
    <p:sldId id="265" r:id="rId25"/>
  </p:sldIdLst>
  <p:sldSz cx="12192000" cy="6858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7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64" d="100"/>
          <a:sy n="64" d="100"/>
        </p:scale>
        <p:origin x="-1392" y="-96"/>
      </p:cViewPr>
      <p:guideLst>
        <p:guide pos="67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그림 3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0" name="텍스트 개체 틀 31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lvl="1"/>
            <a:r>
              <a:rPr/>
              <a:t>둘째 수준</a:t>
            </a:r>
            <a:endParaRPr lang="ko-KR" altLang="en-US"/>
          </a:p>
          <a:p>
            <a:pPr marL="0" indent="0" rtl="0" lvl="2"/>
            <a:r>
              <a:rPr/>
              <a:t>셋째 수준</a:t>
            </a:r>
            <a:endParaRPr lang="ko-KR" altLang="en-US"/>
          </a:p>
          <a:p>
            <a:pPr marL="0" indent="0" rtl="0" lvl="3"/>
            <a:r>
              <a:rPr/>
              <a:t>넷째 수준</a:t>
            </a:r>
            <a:endParaRPr lang="ko-KR" altLang="en-US"/>
          </a:p>
          <a:p>
            <a:pPr marL="0" indent="0" rtl="0" lvl="4"/>
            <a:r>
              <a:rPr/>
              <a:t>다섯째 수준</a:t>
            </a:r>
            <a:endParaRPr lang="ko-KR" altLang="en-US"/>
          </a:p>
        </p:txBody>
      </p:sp>
      <p:sp>
        <p:nvSpPr>
          <p:cNvPr id="1021" name="머리글 갤체 틀 32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22" name="바닥글 개체 틀 33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23" name="날짜 개체 틀 34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r" hangingPunct="1"/>
            <a:fld id="{B9320F77-B9A0-41C5-862A-B4B631284C64}" type="datetime1">
              <a:rPr lang="en-GB" altLang="en-US"/>
              <a:t>8/23/2022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024" name="슬라이드 번호 개체 틀 35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31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35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31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35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31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35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Calibri" charset="0"/>
              <a:ea typeface="?? ??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31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35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31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35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Calibri" charset="0"/>
              <a:ea typeface="?? ??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31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35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Calibri" charset="0"/>
              <a:ea typeface="?? ??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31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35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Calibri" charset="0"/>
              <a:ea typeface="?? ??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31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35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?? ??" charset="0"/>
                <a:cs typeface="+mn-cs"/>
              </a:rPr>
              <a:t>0</a:t>
            </a:fld>
            <a:endParaRPr lang="ko-KR" altLang="en-US" sz="1200">
              <a:solidFill>
                <a:schemeClr val="tx1"/>
              </a:solidFill>
              <a:latin typeface="Calibri" charset="0"/>
              <a:ea typeface="?? ??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3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31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35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맑은 고딕" charset="0"/>
                <a:ea typeface="맑은 고딕" charset="0"/>
              </a:rPr>
              <a:t>0</a:t>
            </a:fld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457200" y="1420495"/>
            <a:ext cx="5182235" cy="97980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 sz="1800"/>
              <a:t>Click to edit Master title style</a:t>
            </a:r>
            <a:endParaRPr lang="ko-KR" altLang="en-US" sz="180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914400" y="2590800"/>
            <a:ext cx="4267835" cy="11690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en-US" sz="1800"/>
              <a:t>Click to edit Master subtitle style</a:t>
            </a:r>
            <a:endParaRPr lang="ko-KR" altLang="en-US" sz="180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304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8/23/2022</a:t>
            </a:fld>
            <a:endParaRPr lang="ko-KR" altLang="en-US" sz="18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2082800" y="4237355"/>
            <a:ext cx="1931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4368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 sz="1800"/>
              <a:t>Click to edit Master title style</a:t>
            </a:r>
            <a:endParaRPr lang="ko-KR" altLang="en-US" sz="1800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304800" y="1066800"/>
            <a:ext cx="5487035" cy="301815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�"/>
            </a:pPr>
            <a:r>
              <a:rPr lang="en-US" sz="1800"/>
              <a:t>Click to edit Master text styles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Second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Third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Fourth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Fifth level</a:t>
            </a:r>
            <a:endParaRPr lang="ko-KR" altLang="en-US" sz="180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304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8/23/2022</a:t>
            </a:fld>
            <a:endParaRPr lang="ko-KR" altLang="en-US" sz="18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2082800" y="4237355"/>
            <a:ext cx="1931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4368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4419600" y="183515"/>
            <a:ext cx="1372235" cy="3900805"/>
          </a:xfrm>
          <a:prstGeom prst="rect"/>
        </p:spPr>
        <p:txBody>
          <a:bodyPr wrap="square" lIns="91440" tIns="45720" rIns="91440" bIns="45720" numCol="1" vert="eaVert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 sz="1800"/>
              <a:t>Click to edit Master title style</a:t>
            </a:r>
            <a:endParaRPr lang="ko-KR" altLang="en-US" sz="1800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304800" y="183515"/>
            <a:ext cx="4013835" cy="390080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 latinLnBrk="0">
              <a:buFont typeface="Arial"/>
              <a:buChar char="�"/>
            </a:pPr>
            <a:r>
              <a:rPr lang="en-US" sz="1800"/>
              <a:t>Click to edit Master text styles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Second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Third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Fourth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Fifth level</a:t>
            </a:r>
            <a:endParaRPr lang="ko-KR" altLang="en-US" sz="180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304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8/23/2022</a:t>
            </a:fld>
            <a:endParaRPr lang="ko-KR" altLang="en-US" sz="18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2082800" y="4237355"/>
            <a:ext cx="1931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4368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 sz="1800"/>
              <a:t>Click to edit Master title style</a:t>
            </a:r>
            <a:endParaRPr lang="ko-KR" altLang="en-US" sz="1800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04800" y="1066800"/>
            <a:ext cx="5487035" cy="30181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342900" indent="-342900" latinLnBrk="0">
              <a:buFont typeface="Arial"/>
              <a:buChar char="•"/>
            </a:pPr>
            <a:r>
              <a:rPr lang="en-US" sz="1800"/>
              <a:t>Click to edit Master text styles</a:t>
            </a:r>
            <a:endParaRPr lang="ko-KR" altLang="en-US" sz="1800"/>
          </a:p>
          <a:p>
            <a:pPr marL="342900" indent="-342900" latinLnBrk="0">
              <a:buFont typeface="Arial"/>
              <a:buChar char="•"/>
            </a:pPr>
            <a:r>
              <a:rPr lang="en-US" sz="1800"/>
              <a:t>Second level</a:t>
            </a:r>
            <a:endParaRPr lang="ko-KR" altLang="en-US" sz="1800"/>
          </a:p>
          <a:p>
            <a:pPr marL="342900" indent="-342900" latinLnBrk="0">
              <a:buFont typeface="Arial"/>
              <a:buChar char="•"/>
            </a:pPr>
            <a:r>
              <a:rPr lang="en-US" sz="1800"/>
              <a:t>Third level</a:t>
            </a:r>
            <a:endParaRPr lang="ko-KR" altLang="en-US" sz="1800"/>
          </a:p>
          <a:p>
            <a:pPr marL="342900" indent="-342900" latinLnBrk="0">
              <a:buFont typeface="Arial"/>
              <a:buChar char="•"/>
            </a:pPr>
            <a:r>
              <a:rPr lang="en-US" sz="1800"/>
              <a:t>Fourth level</a:t>
            </a:r>
            <a:endParaRPr lang="ko-KR" altLang="en-US" sz="1800"/>
          </a:p>
          <a:p>
            <a:pPr marL="342900" indent="-342900" latinLnBrk="0">
              <a:buFont typeface="Arial"/>
              <a:buChar char="•"/>
            </a:pPr>
            <a:r>
              <a:rPr lang="en-US" sz="1800"/>
              <a:t>Fifth level</a:t>
            </a:r>
            <a:endParaRPr lang="ko-KR" altLang="en-US" sz="180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304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8/23/2022</a:t>
            </a:fld>
            <a:endParaRPr lang="ko-KR" altLang="en-US" sz="18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2082800" y="4237355"/>
            <a:ext cx="1931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4368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481330" y="2937510"/>
            <a:ext cx="5182235" cy="908685"/>
          </a:xfrm>
          <a:prstGeom prst="rect"/>
        </p:spPr>
        <p:txBody>
          <a:bodyPr wrap="square" lIns="91440" tIns="45720" rIns="91440" bIns="45720" numCol="1" vert="horz" anchor="t">
            <a:normAutofit fontScale="90000" lnSpcReduction="0"/>
          </a:bodyPr>
          <a:lstStyle>
            <a:lvl1pPr marL="0" indent="0" algn="l" latinLnBrk="0">
              <a:buFontTx/>
              <a:buNone/>
              <a:defRPr lang="en-GB" altLang="en-US" sz="4000" cap="all" b="1"/>
            </a:lvl1pPr>
          </a:lstStyle>
          <a:p>
            <a:pPr marL="0" indent="0" latinLnBrk="0">
              <a:buFontTx/>
              <a:buNone/>
            </a:pPr>
            <a:r>
              <a:rPr lang="en-US" sz="1800"/>
              <a:t>Click to edit Master title style</a:t>
            </a:r>
            <a:endParaRPr lang="ko-KR" altLang="en-US" sz="180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481330" y="1938020"/>
            <a:ext cx="5182235" cy="100012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en-US" sz="1800"/>
              <a:t>Click to edit Master text styles</a:t>
            </a:r>
            <a:endParaRPr lang="ko-KR" altLang="en-US" sz="180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304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8/23/2022</a:t>
            </a:fld>
            <a:endParaRPr lang="ko-KR" altLang="en-US" sz="18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2082800" y="4237355"/>
            <a:ext cx="1931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4368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 sz="1800"/>
              <a:t>Click to edit Master title style</a:t>
            </a:r>
            <a:endParaRPr lang="ko-KR" altLang="en-US" sz="1800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304800" y="1066800"/>
            <a:ext cx="2693035" cy="30181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�"/>
            </a:pPr>
            <a:r>
              <a:rPr lang="en-US" sz="1800"/>
              <a:t>Click to edit Master text styles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Second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Third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Fourth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Fifth level</a:t>
            </a:r>
            <a:endParaRPr lang="ko-KR" altLang="en-US" sz="1800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3098800" y="1066800"/>
            <a:ext cx="2693035" cy="30181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>
            <a:lvl1pPr marL="0" indent="0" latinLnBrk="0">
              <a:buFontTx/>
              <a:buNone/>
              <a:defRPr lang="en-GB" altLang="en-US" sz="2800"/>
            </a:lvl1pPr>
            <a:lvl2pPr marL="0" indent="0" latinLnBrk="0" lvl="1">
              <a:buFontTx/>
              <a:buNone/>
              <a:defRPr lang="en-GB" altLang="en-US" sz="2400"/>
            </a:lvl2pPr>
            <a:lvl3pPr marL="0" indent="0" latinLnBrk="0" lvl="2">
              <a:buFontTx/>
              <a:buNone/>
              <a:defRPr lang="en-GB" altLang="en-US" sz="2000"/>
            </a:lvl3pPr>
            <a:lvl4pPr marL="0" indent="0" latinLnBrk="0" lvl="3">
              <a:buFontTx/>
              <a:buNone/>
              <a:defRPr lang="en-GB" altLang="en-US" sz="1800"/>
            </a:lvl4pPr>
            <a:lvl5pPr marL="0" indent="0" latinLnBrk="0" lvl="4">
              <a:buFontTx/>
              <a:buNone/>
              <a:defRPr lang="en-GB" altLang="en-US" sz="1800"/>
            </a:lvl5pPr>
            <a:lvl6pPr marL="0" indent="0" latinLnBrk="0" lvl="5">
              <a:buFontTx/>
              <a:buNone/>
              <a:defRPr lang="en-GB" altLang="en-US" sz="1800"/>
            </a:lvl6pPr>
            <a:lvl7pPr marL="0" indent="0" latinLnBrk="0" lvl="6">
              <a:buFontTx/>
              <a:buNone/>
              <a:defRPr lang="en-GB" altLang="en-US" sz="1800"/>
            </a:lvl7pPr>
            <a:lvl8pPr marL="0" indent="0" latinLnBrk="0" lvl="7">
              <a:buFontTx/>
              <a:buNone/>
              <a:defRPr lang="en-GB" altLang="en-US" sz="1800"/>
            </a:lvl8pPr>
            <a:lvl9pPr marL="0" indent="0" latinLnBrk="0" lvl="8">
              <a:buFontTx/>
              <a:buNone/>
              <a:defRPr lang="en-GB" altLang="en-US" sz="1800"/>
            </a:lvl9pPr>
          </a:lstStyle>
          <a:p>
            <a:pPr marL="342900" indent="-342900" latinLnBrk="0">
              <a:buFont typeface="Arial"/>
              <a:buChar char="�"/>
            </a:pPr>
            <a:r>
              <a:rPr lang="en-US" sz="1800"/>
              <a:t>Click to edit Master text styles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Second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Third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Fourth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Fifth level</a:t>
            </a:r>
            <a:endParaRPr lang="ko-KR" altLang="en-US" sz="1800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304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8/23/2022</a:t>
            </a:fld>
            <a:endParaRPr lang="ko-KR" altLang="en-US" sz="180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2082800" y="4237355"/>
            <a:ext cx="1931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4368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>
            <a:lvl1pPr marL="0" indent="0" latinLnBrk="0">
              <a:buFontTx/>
              <a:buNone/>
              <a:defRPr lang="en-GB" altLang="en-US"/>
            </a:lvl1pPr>
          </a:lstStyle>
          <a:p>
            <a:pPr marL="0" indent="0" latinLnBrk="0">
              <a:buFontTx/>
              <a:buNone/>
            </a:pPr>
            <a:r>
              <a:rPr lang="en-US" sz="1800"/>
              <a:t>Click to edit Master title style</a:t>
            </a:r>
            <a:endParaRPr lang="ko-KR" altLang="en-US" sz="180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304165" y="1023620"/>
            <a:ext cx="2694305" cy="426085"/>
          </a:xfrm>
          <a:prstGeom prst="rect"/>
        </p:spPr>
        <p:txBody>
          <a:bodyPr wrap="square" lIns="91440" tIns="45720" rIns="91440" bIns="45720" numCol="1" vert="horz" anchor="b">
            <a:normAutofit fontScale="62500" lnSpcReduction="2000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en-US" sz="1800"/>
              <a:t>Click to edit Master text styles</a:t>
            </a:r>
            <a:endParaRPr lang="ko-KR" altLang="en-US" sz="1800"/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304165" y="1449705"/>
            <a:ext cx="2694305" cy="26346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�"/>
            </a:pPr>
            <a:r>
              <a:rPr lang="en-US" sz="1800"/>
              <a:t>Click to edit Master text styles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Second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Third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Fourth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Fifth level</a:t>
            </a:r>
            <a:endParaRPr lang="ko-KR" altLang="en-US" sz="180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3096895" y="1023620"/>
            <a:ext cx="2694305" cy="426085"/>
          </a:xfrm>
          <a:prstGeom prst="rect"/>
        </p:spPr>
        <p:txBody>
          <a:bodyPr wrap="square" lIns="91440" tIns="45720" rIns="91440" bIns="45720" numCol="1" vert="horz" anchor="b">
            <a:normAutofit fontScale="62500" lnSpcReduction="2000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en-US" sz="1800"/>
              <a:t>Click to edit Master text styles</a:t>
            </a:r>
            <a:endParaRPr lang="ko-KR" altLang="en-US" sz="1800"/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3096895" y="1449705"/>
            <a:ext cx="2694305" cy="26346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>
            <a:lvl1pPr marL="0" indent="0" latinLnBrk="0">
              <a:buFontTx/>
              <a:buNone/>
              <a:defRPr lang="en-GB" altLang="en-US" sz="2400"/>
            </a:lvl1pPr>
            <a:lvl2pPr marL="0" indent="0" latinLnBrk="0" lvl="1">
              <a:buFontTx/>
              <a:buNone/>
              <a:defRPr lang="en-GB" altLang="en-US" sz="2000"/>
            </a:lvl2pPr>
            <a:lvl3pPr marL="0" indent="0" latinLnBrk="0" lvl="2">
              <a:buFontTx/>
              <a:buNone/>
              <a:defRPr lang="en-GB" altLang="en-US" sz="1800"/>
            </a:lvl3pPr>
            <a:lvl4pPr marL="0" indent="0" latinLnBrk="0" lvl="3">
              <a:buFontTx/>
              <a:buNone/>
              <a:defRPr lang="en-GB" altLang="en-US" sz="1600"/>
            </a:lvl4pPr>
            <a:lvl5pPr marL="0" indent="0" latinLnBrk="0" lvl="4">
              <a:buFontTx/>
              <a:buNone/>
              <a:defRPr lang="en-GB" altLang="en-US" sz="1600"/>
            </a:lvl5pPr>
            <a:lvl6pPr marL="0" indent="0" latinLnBrk="0" lvl="5">
              <a:buFontTx/>
              <a:buNone/>
              <a:defRPr lang="en-GB" altLang="en-US" sz="1600"/>
            </a:lvl6pPr>
            <a:lvl7pPr marL="0" indent="0" latinLnBrk="0" lvl="6">
              <a:buFontTx/>
              <a:buNone/>
              <a:defRPr lang="en-GB" altLang="en-US" sz="1600"/>
            </a:lvl7pPr>
            <a:lvl8pPr marL="0" indent="0" latinLnBrk="0" lvl="7">
              <a:buFontTx/>
              <a:buNone/>
              <a:defRPr lang="en-GB" altLang="en-US" sz="1600"/>
            </a:lvl8pPr>
            <a:lvl9pPr marL="0" indent="0" latinLnBrk="0" lvl="8">
              <a:buFontTx/>
              <a:buNone/>
              <a:defRPr lang="en-GB" altLang="en-US" sz="1600"/>
            </a:lvl9pPr>
          </a:lstStyle>
          <a:p>
            <a:pPr marL="342900" indent="-342900" latinLnBrk="0">
              <a:buFont typeface="Arial"/>
              <a:buChar char="�"/>
            </a:pPr>
            <a:r>
              <a:rPr lang="en-US" sz="1800"/>
              <a:t>Click to edit Master text styles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Second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Third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Fourth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Fifth level</a:t>
            </a:r>
            <a:endParaRPr lang="ko-KR" altLang="en-US" sz="1800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304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8/23/2022</a:t>
            </a:fld>
            <a:endParaRPr lang="ko-KR" altLang="en-US" sz="180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2082800" y="4237355"/>
            <a:ext cx="1931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4368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 sz="1800"/>
              <a:t>Click to edit Master title style</a:t>
            </a:r>
            <a:endParaRPr lang="ko-KR" altLang="en-US" sz="1800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304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8/23/2022</a:t>
            </a:fld>
            <a:endParaRPr lang="ko-KR" altLang="en-US" sz="180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2082800" y="4237355"/>
            <a:ext cx="1931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4368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304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8/23/2022</a:t>
            </a:fld>
            <a:endParaRPr lang="ko-KR" altLang="en-US" sz="180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2082800" y="4237355"/>
            <a:ext cx="1931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4368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304800" y="181610"/>
            <a:ext cx="2005965" cy="7753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en-US" sz="1800"/>
              <a:t>Click to edit Master title style</a:t>
            </a:r>
            <a:endParaRPr lang="ko-KR" altLang="en-US" sz="1800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2383155" y="182245"/>
            <a:ext cx="3408045" cy="39020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342900" indent="-342900" latinLnBrk="0">
              <a:buFont typeface="Arial"/>
              <a:buChar char="�"/>
            </a:pPr>
            <a:r>
              <a:rPr lang="en-US" sz="1800"/>
              <a:t>Click to edit Master text styles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Second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Third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Fourth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Fifth level</a:t>
            </a:r>
            <a:endParaRPr lang="ko-KR" altLang="en-US" sz="180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304800" y="956945"/>
            <a:ext cx="2005965" cy="31273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en-US" sz="1800"/>
              <a:t>Click to edit Master text styles</a:t>
            </a:r>
            <a:endParaRPr lang="ko-KR" altLang="en-US" sz="1800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304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8/23/2022</a:t>
            </a:fld>
            <a:endParaRPr lang="ko-KR" altLang="en-US" sz="180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2082800" y="4237355"/>
            <a:ext cx="1931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4368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195070" y="3200400"/>
            <a:ext cx="3658235" cy="377825"/>
          </a:xfrm>
          <a:prstGeom prst="rect"/>
        </p:spPr>
        <p:txBody>
          <a:bodyPr wrap="square" lIns="91440" tIns="45720" rIns="91440" bIns="45720" numCol="1" vert="horz" anchor="b">
            <a:normAutofit fontScale="90000" lnSpcReduction="0"/>
          </a:bodyPr>
          <a:lstStyle>
            <a:lvl1pPr marL="0" indent="0" algn="l" latinLnBrk="0">
              <a:buFontTx/>
              <a:buNone/>
              <a:defRPr lang="en-GB" altLang="en-US" sz="2000" b="1"/>
            </a:lvl1pPr>
          </a:lstStyle>
          <a:p>
            <a:pPr marL="0" indent="0" latinLnBrk="0">
              <a:buFontTx/>
              <a:buNone/>
            </a:pPr>
            <a:r>
              <a:rPr lang="en-US" sz="1800"/>
              <a:t>Click to edit Master title style</a:t>
            </a:r>
            <a:endParaRPr lang="ko-KR" altLang="en-US" sz="1800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 rot="0">
            <a:off x="1195070" y="408305"/>
            <a:ext cx="3658235" cy="2743835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195070" y="3578225"/>
            <a:ext cx="3658235" cy="5365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400"/>
            </a:lvl1pPr>
            <a:lvl2pPr marL="457200" indent="0" latinLnBrk="0" lvl="1">
              <a:buFontTx/>
              <a:buNone/>
              <a:defRPr lang="en-GB" altLang="en-US" sz="1200"/>
            </a:lvl2pPr>
            <a:lvl3pPr marL="914400" indent="0" latinLnBrk="0" lvl="2">
              <a:buFontTx/>
              <a:buNone/>
              <a:defRPr lang="en-GB" altLang="en-US" sz="1000"/>
            </a:lvl3pPr>
            <a:lvl4pPr marL="1371600" indent="0" latinLnBrk="0" lvl="3">
              <a:buFontTx/>
              <a:buNone/>
              <a:defRPr lang="en-GB" altLang="en-US" sz="900"/>
            </a:lvl4pPr>
            <a:lvl5pPr marL="1828800" indent="0" latinLnBrk="0" lvl="4">
              <a:buFontTx/>
              <a:buNone/>
              <a:defRPr lang="en-GB" altLang="en-US" sz="900"/>
            </a:lvl5pPr>
            <a:lvl6pPr marL="2286000" indent="0" latinLnBrk="0" lvl="5">
              <a:buFontTx/>
              <a:buNone/>
              <a:defRPr lang="en-GB" altLang="en-US" sz="900"/>
            </a:lvl6pPr>
            <a:lvl7pPr marL="2743200" indent="0" latinLnBrk="0" lvl="6">
              <a:buFontTx/>
              <a:buNone/>
              <a:defRPr lang="en-GB" altLang="en-US" sz="900"/>
            </a:lvl7pPr>
            <a:lvl8pPr marL="3200400" indent="0" latinLnBrk="0" lvl="7">
              <a:buFontTx/>
              <a:buNone/>
              <a:defRPr lang="en-GB" altLang="en-US" sz="900"/>
            </a:lvl8pPr>
            <a:lvl9pPr marL="3657600" indent="0" latinLnBrk="0" lvl="8">
              <a:buFontTx/>
              <a:buNone/>
              <a:defRPr lang="en-GB" altLang="en-US" sz="900"/>
            </a:lvl9pPr>
          </a:lstStyle>
          <a:p>
            <a:pPr marL="0" indent="0" latinLnBrk="0">
              <a:buFontTx/>
              <a:buNone/>
            </a:pPr>
            <a:r>
              <a:rPr lang="en-US" sz="1800"/>
              <a:t>Click to edit Master text styles</a:t>
            </a:r>
            <a:endParaRPr lang="ko-KR" altLang="en-US" sz="1800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304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8/23/2022</a:t>
            </a:fld>
            <a:endParaRPr lang="ko-KR" altLang="en-US" sz="180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2082800" y="4237355"/>
            <a:ext cx="1931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4368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en-US" sz="1800"/>
              <a:t>‹#›</a:t>
            </a:fld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304800" y="182880"/>
            <a:ext cx="5487035" cy="7626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latinLnBrk="0">
              <a:buFontTx/>
              <a:buNone/>
            </a:pPr>
            <a:r>
              <a:rPr lang="en-US" sz="1800"/>
              <a:t>Click to edit Master title style</a:t>
            </a:r>
            <a:endParaRPr lang="ko-KR" altLang="en-US" sz="180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304800" y="1066800"/>
            <a:ext cx="5487035" cy="30181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342900" indent="-342900" latinLnBrk="0">
              <a:buFont typeface="Arial"/>
              <a:buChar char="�"/>
            </a:pPr>
            <a:r>
              <a:rPr lang="en-US" sz="1800"/>
              <a:t>Click to edit Master text styles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Second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Third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Fourth level</a:t>
            </a:r>
            <a:endParaRPr lang="ko-KR" altLang="en-US" sz="1800"/>
          </a:p>
          <a:p>
            <a:pPr marL="342900" indent="-342900" latinLnBrk="0">
              <a:buFont typeface="Arial"/>
              <a:buChar char="�"/>
            </a:pPr>
            <a:r>
              <a:rPr lang="en-US" sz="1800"/>
              <a:t>Fifth level</a:t>
            </a:r>
            <a:endParaRPr lang="ko-KR" altLang="en-US" sz="180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304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US" altLang="ko-KR"/>
              <a:t>8/23/2022</a:t>
            </a:fld>
            <a:endParaRPr lang="ko-KR" altLang="en-US" sz="180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2082800" y="4237355"/>
            <a:ext cx="1931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endParaRPr lang="ko-KR" altLang="en-US" sz="180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4368800" y="4237355"/>
            <a:ext cx="1423035" cy="24320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en-US" sz="1800"/>
              <a:t>�#�</a:t>
            </a:fld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44" r:id="rId2"/>
    <p:sldLayoutId id="2147484745" r:id="rId3"/>
    <p:sldLayoutId id="2147484746" r:id="rId4"/>
    <p:sldLayoutId id="2147484747" r:id="rId5"/>
    <p:sldLayoutId id="2147484748" r:id="rId6"/>
    <p:sldLayoutId id="2147484749" r:id="rId7"/>
    <p:sldLayoutId id="2147484750" r:id="rId8"/>
    <p:sldLayoutId id="2147484751" r:id="rId9"/>
    <p:sldLayoutId id="2147484752" r:id="rId10"/>
    <p:sldLayoutId id="214748475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image" Target="../media/image2.png"></Relationship><Relationship Id="rId8" Type="http://schemas.openxmlformats.org/officeDocument/2006/relationships/image" Target="../media/image7.png"></Relationship><Relationship Id="rId9" Type="http://schemas.openxmlformats.org/officeDocument/2006/relationships/image" Target="../media/image8.png"></Relationship><Relationship Id="rId10" Type="http://schemas.openxmlformats.org/officeDocument/2006/relationships/image" Target="../media/image9.png"></Relationship><Relationship Id="rId11" Type="http://schemas.openxmlformats.org/officeDocument/2006/relationships/image" Target="../media/image10.png"></Relationship><Relationship Id="rId12" Type="http://schemas.openxmlformats.org/officeDocument/2006/relationships/image" Target="../media/image11.png"></Relationship><Relationship Id="rId13" Type="http://schemas.openxmlformats.org/officeDocument/2006/relationships/image" Target="../media/image12.png"></Relationship><Relationship Id="rId19" Type="http://schemas.openxmlformats.org/officeDocument/2006/relationships/image" Target="../media/image75.png"></Relationship><Relationship Id="rId20" Type="http://schemas.openxmlformats.org/officeDocument/2006/relationships/slideLayout" Target="../slideLayouts/slideLayout1.xml"></Relationship><Relationship Id="rId21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8.png"></Relationship><Relationship Id="rId3" Type="http://schemas.openxmlformats.org/officeDocument/2006/relationships/image" Target="../media/image19.png"></Relationship><Relationship Id="rId14" Type="http://schemas.openxmlformats.org/officeDocument/2006/relationships/image" Target="../media/image182.png"></Relationship><Relationship Id="rId15" Type="http://schemas.openxmlformats.org/officeDocument/2006/relationships/image" Target="../media/image183.png"></Relationship><Relationship Id="rId16" Type="http://schemas.openxmlformats.org/officeDocument/2006/relationships/image" Target="../media/image184.png"></Relationship><Relationship Id="rId17" Type="http://schemas.openxmlformats.org/officeDocument/2006/relationships/image" Target="../media/image185.png"></Relationship><Relationship Id="rId18" Type="http://schemas.openxmlformats.org/officeDocument/2006/relationships/image" Target="../media/image201.png"></Relationship><Relationship Id="rId19" Type="http://schemas.openxmlformats.org/officeDocument/2006/relationships/image" Target="../media/image202.png"></Relationship><Relationship Id="rId20" Type="http://schemas.openxmlformats.org/officeDocument/2006/relationships/slideLayout" Target="../slideLayouts/slideLayout1.xml"></Relationship><Relationship Id="rId21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59.png"></Relationship><Relationship Id="rId3" Type="http://schemas.openxmlformats.org/officeDocument/2006/relationships/image" Target="../media/image75.png"></Relationship><Relationship Id="rId4" Type="http://schemas.openxmlformats.org/officeDocument/2006/relationships/image" Target="../media/image63.png"></Relationship><Relationship Id="rId5" Type="http://schemas.openxmlformats.org/officeDocument/2006/relationships/image" Target="../media/image149.png"></Relationship><Relationship Id="rId6" Type="http://schemas.openxmlformats.org/officeDocument/2006/relationships/image" Target="../media/fImage3279589641.png"></Relationship><Relationship Id="rId7" Type="http://schemas.openxmlformats.org/officeDocument/2006/relationships/image" Target="../media/fImage436388978467.png"></Relationship><Relationship Id="rId8" Type="http://schemas.openxmlformats.org/officeDocument/2006/relationships/image" Target="../media/image95.png"></Relationship><Relationship Id="rId9" Type="http://schemas.openxmlformats.org/officeDocument/2006/relationships/image" Target="../media/image127.png"></Relationship><Relationship Id="rId10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59.png"></Relationship><Relationship Id="rId7" Type="http://schemas.openxmlformats.org/officeDocument/2006/relationships/image" Target="../media/image63.png"></Relationship><Relationship Id="rId19" Type="http://schemas.openxmlformats.org/officeDocument/2006/relationships/image" Target="../media/image75.png"></Relationship><Relationship Id="rId31" Type="http://schemas.openxmlformats.org/officeDocument/2006/relationships/image" Target="../media/image182.png"></Relationship><Relationship Id="rId32" Type="http://schemas.openxmlformats.org/officeDocument/2006/relationships/image" Target="../media/image183.png"></Relationship><Relationship Id="rId33" Type="http://schemas.openxmlformats.org/officeDocument/2006/relationships/image" Target="../media/image184.png"></Relationship><Relationship Id="rId34" Type="http://schemas.openxmlformats.org/officeDocument/2006/relationships/image" Target="../media/image185.png"></Relationship><Relationship Id="rId35" Type="http://schemas.openxmlformats.org/officeDocument/2006/relationships/image" Target="../media/fImage936505816334.png"></Relationship><Relationship Id="rId36" Type="http://schemas.openxmlformats.org/officeDocument/2006/relationships/image" Target="../media/fImage943215966500.png"></Relationship><Relationship Id="rId37" Type="http://schemas.openxmlformats.org/officeDocument/2006/relationships/image" Target="../media/fImage973085979169.png"></Relationship><Relationship Id="rId38" Type="http://schemas.openxmlformats.org/officeDocument/2006/relationships/image" Target="../media/fImage944466055724.png"></Relationship><Relationship Id="rId39" Type="http://schemas.openxmlformats.org/officeDocument/2006/relationships/image" Target="../media/fImage924626131478.png"></Relationship><Relationship Id="rId40" Type="http://schemas.openxmlformats.org/officeDocument/2006/relationships/image" Target="../media/fImage859076219358.png"></Relationship><Relationship Id="rId41" Type="http://schemas.openxmlformats.org/officeDocument/2006/relationships/image" Target="../media/fImage913786296962.png"></Relationship><Relationship Id="rId42" Type="http://schemas.openxmlformats.org/officeDocument/2006/relationships/image" Target="../media/fImage819586374464.png"></Relationship><Relationship Id="rId43" Type="http://schemas.openxmlformats.org/officeDocument/2006/relationships/image" Target="../media/fImage580796455705.png"></Relationship><Relationship Id="rId44" Type="http://schemas.openxmlformats.org/officeDocument/2006/relationships/image" Target="../media/fImage805246538145.png"></Relationship><Relationship Id="rId45" Type="http://schemas.openxmlformats.org/officeDocument/2006/relationships/image" Target="../media/fImage150567933281.png"></Relationship><Relationship Id="rId46" Type="http://schemas.openxmlformats.org/officeDocument/2006/relationships/slideLayout" Target="../slideLayouts/slideLayout1.xml"></Relationship><Relationship Id="rId47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59.png"></Relationship><Relationship Id="rId3" Type="http://schemas.openxmlformats.org/officeDocument/2006/relationships/image" Target="../media/image75.png"></Relationship><Relationship Id="rId4" Type="http://schemas.openxmlformats.org/officeDocument/2006/relationships/image" Target="../media/image63.png"></Relationship><Relationship Id="rId5" Type="http://schemas.openxmlformats.org/officeDocument/2006/relationships/image" Target="../media/image149.png"></Relationship><Relationship Id="rId6" Type="http://schemas.openxmlformats.org/officeDocument/2006/relationships/image" Target="../media/image95.png"></Relationship><Relationship Id="rId7" Type="http://schemas.openxmlformats.org/officeDocument/2006/relationships/image" Target="../media/fImage291139256827.png"></Relationship><Relationship Id="rId8" Type="http://schemas.openxmlformats.org/officeDocument/2006/relationships/image" Target="../media/image127.png"></Relationship><Relationship Id="rId9" Type="http://schemas.openxmlformats.org/officeDocument/2006/relationships/image" Target="../media/fImage226459269961.png"></Relationship><Relationship Id="rId10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59.png"></Relationship><Relationship Id="rId3" Type="http://schemas.openxmlformats.org/officeDocument/2006/relationships/image" Target="../media/image75.png"></Relationship><Relationship Id="rId4" Type="http://schemas.openxmlformats.org/officeDocument/2006/relationships/image" Target="../media/image63.png"></Relationship><Relationship Id="rId5" Type="http://schemas.openxmlformats.org/officeDocument/2006/relationships/image" Target="../media/image149.png"></Relationship><Relationship Id="rId6" Type="http://schemas.openxmlformats.org/officeDocument/2006/relationships/image" Target="../media/image95.png"></Relationship><Relationship Id="rId7" Type="http://schemas.openxmlformats.org/officeDocument/2006/relationships/image" Target="../media/fImage33872999491.png"></Relationship><Relationship Id="rId8" Type="http://schemas.openxmlformats.org/officeDocument/2006/relationships/image" Target="../media/image127.png"></Relationship><Relationship Id="rId9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59.png"></Relationship><Relationship Id="rId3" Type="http://schemas.openxmlformats.org/officeDocument/2006/relationships/image" Target="../media/image75.png"></Relationship><Relationship Id="rId4" Type="http://schemas.openxmlformats.org/officeDocument/2006/relationships/image" Target="../media/image63.png"></Relationship><Relationship Id="rId5" Type="http://schemas.openxmlformats.org/officeDocument/2006/relationships/image" Target="../media/image182.png"></Relationship><Relationship Id="rId6" Type="http://schemas.openxmlformats.org/officeDocument/2006/relationships/image" Target="../media/image183.png"></Relationship><Relationship Id="rId7" Type="http://schemas.openxmlformats.org/officeDocument/2006/relationships/image" Target="../media/image184.png"></Relationship><Relationship Id="rId8" Type="http://schemas.openxmlformats.org/officeDocument/2006/relationships/image" Target="../media/image185.png"></Relationship><Relationship Id="rId9" Type="http://schemas.openxmlformats.org/officeDocument/2006/relationships/image" Target="../media/fImage729877442995.png"></Relationship><Relationship Id="rId10" Type="http://schemas.openxmlformats.org/officeDocument/2006/relationships/image" Target="../media/fImage667437591942.png"></Relationship><Relationship Id="rId11" Type="http://schemas.openxmlformats.org/officeDocument/2006/relationships/image" Target="../media/fImage396907694827.png"></Relationship><Relationship Id="rId12" Type="http://schemas.openxmlformats.org/officeDocument/2006/relationships/image" Target="../media/fImage619087775436.png"></Relationship><Relationship Id="rId13" Type="http://schemas.openxmlformats.org/officeDocument/2006/relationships/image" Target="../media/fImage955557852391.png"></Relationship><Relationship Id="rId14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59.png"></Relationship><Relationship Id="rId3" Type="http://schemas.openxmlformats.org/officeDocument/2006/relationships/image" Target="../media/image75.png"></Relationship><Relationship Id="rId4" Type="http://schemas.openxmlformats.org/officeDocument/2006/relationships/image" Target="../media/image63.png"></Relationship><Relationship Id="rId5" Type="http://schemas.openxmlformats.org/officeDocument/2006/relationships/image" Target="../media/image149.png"></Relationship><Relationship Id="rId6" Type="http://schemas.openxmlformats.org/officeDocument/2006/relationships/image" Target="../media/image95.png"></Relationship><Relationship Id="rId7" Type="http://schemas.openxmlformats.org/officeDocument/2006/relationships/image" Target="../media/fImage138209734604.png"></Relationship><Relationship Id="rId8" Type="http://schemas.openxmlformats.org/officeDocument/2006/relationships/image" Target="../media/fImage29959743902.png"></Relationship><Relationship Id="rId9" Type="http://schemas.openxmlformats.org/officeDocument/2006/relationships/image" Target="../media/image127.png"></Relationship><Relationship Id="rId10" Type="http://schemas.openxmlformats.org/officeDocument/2006/relationships/image" Target="../media/fImage8130975153.png"></Relationship><Relationship Id="rId11" Type="http://schemas.openxmlformats.org/officeDocument/2006/relationships/image" Target="../media/fImage5351976292.png"></Relationship><Relationship Id="rId12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226.png"></Relationship><Relationship Id="rId3" Type="http://schemas.openxmlformats.org/officeDocument/2006/relationships/image" Target="../media/image227.png"></Relationship><Relationship Id="rId4" Type="http://schemas.openxmlformats.org/officeDocument/2006/relationships/image" Target="../media/image228.png"></Relationship><Relationship Id="rId9" Type="http://schemas.openxmlformats.org/officeDocument/2006/relationships/slideLayout" Target="../slideLayouts/slideLayout1.xml"></Relationship><Relationship Id="rId10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7665" y="361950"/>
            <a:ext cx="11454130" cy="6132830"/>
            <a:chOff x="367665" y="361950"/>
            <a:chExt cx="11454130" cy="6132830"/>
          </a:xfrm>
        </p:grpSpPr>
        <p:pic>
          <p:nvPicPr>
            <p:cNvPr id="3" name="Object 2" descr="C:/Users/rlacl/AppData/Roaming/PolarisOffice/ETemp/24568_18471360/image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67665" y="361950"/>
              <a:ext cx="11454765" cy="6133465"/>
            </a:xfrm>
            <a:prstGeom prst="rect"/>
            <a:noFill/>
          </p:spPr>
        </p:pic>
      </p:grpSp>
      <p:grpSp>
        <p:nvGrpSpPr>
          <p:cNvPr id="1002" name="그룹 1002"/>
          <p:cNvGrpSpPr/>
          <p:nvPr/>
        </p:nvGrpSpPr>
        <p:grpSpPr>
          <a:xfrm>
            <a:off x="1204595" y="2803525"/>
            <a:ext cx="9780270" cy="3371850"/>
            <a:chOff x="1204595" y="2803525"/>
            <a:chExt cx="9780270" cy="3371850"/>
          </a:xfrm>
        </p:grpSpPr>
        <p:pic>
          <p:nvPicPr>
            <p:cNvPr id="6" name="Object 5" descr="C:/Users/rlacl/AppData/Roaming/PolarisOffice/ETemp/24568_18471360/image2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204595" y="2803525"/>
              <a:ext cx="9780905" cy="3372485"/>
            </a:xfrm>
            <a:prstGeom prst="rect"/>
            <a:noFill/>
          </p:spPr>
        </p:pic>
      </p:grpSp>
      <p:grpSp>
        <p:nvGrpSpPr>
          <p:cNvPr id="1004" name="그룹 1004"/>
          <p:cNvGrpSpPr/>
          <p:nvPr/>
        </p:nvGrpSpPr>
        <p:grpSpPr>
          <a:xfrm>
            <a:off x="2157095" y="3171190"/>
            <a:ext cx="4445000" cy="975360"/>
            <a:chOff x="2157095" y="3171190"/>
            <a:chExt cx="4445000" cy="975360"/>
          </a:xfrm>
        </p:grpSpPr>
        <p:pic>
          <p:nvPicPr>
            <p:cNvPr id="15" name="Object 14" descr="C:/Users/rlacl/AppData/Roaming/PolarisOffice/ETemp/24568_18471360/image7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157095" y="3171190"/>
              <a:ext cx="4445635" cy="975995"/>
            </a:xfrm>
            <a:prstGeom prst="rect"/>
            <a:noFill/>
          </p:spPr>
        </p:pic>
      </p:grpSp>
      <p:grpSp>
        <p:nvGrpSpPr>
          <p:cNvPr id="1005" name="그룹 1005"/>
          <p:cNvGrpSpPr/>
          <p:nvPr/>
        </p:nvGrpSpPr>
        <p:grpSpPr>
          <a:xfrm>
            <a:off x="7316470" y="3093085"/>
            <a:ext cx="2674620" cy="975360"/>
            <a:chOff x="7316470" y="3093085"/>
            <a:chExt cx="2674620" cy="975360"/>
          </a:xfrm>
        </p:grpSpPr>
        <p:pic>
          <p:nvPicPr>
            <p:cNvPr id="18" name="Object 17" descr="C:/Users/rlacl/AppData/Roaming/PolarisOffice/ETemp/24568_18471360/image8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316470" y="3093085"/>
              <a:ext cx="2675255" cy="975995"/>
            </a:xfrm>
            <a:prstGeom prst="rect"/>
            <a:noFill/>
          </p:spPr>
        </p:pic>
      </p:grpSp>
      <p:grpSp>
        <p:nvGrpSpPr>
          <p:cNvPr id="1006" name="그룹 1006"/>
          <p:cNvGrpSpPr/>
          <p:nvPr/>
        </p:nvGrpSpPr>
        <p:grpSpPr>
          <a:xfrm>
            <a:off x="2664460" y="-654050"/>
            <a:ext cx="6860540" cy="1958340"/>
            <a:chOff x="2664460" y="-654050"/>
            <a:chExt cx="6860540" cy="195834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664460" y="-654050"/>
              <a:ext cx="1035050" cy="1958340"/>
              <a:chOff x="2664460" y="-654050"/>
              <a:chExt cx="1035050" cy="1958340"/>
            </a:xfrm>
          </p:grpSpPr>
          <p:pic>
            <p:nvPicPr>
              <p:cNvPr id="22" name="Object 21" descr="C:/Users/rlacl/AppData/Roaming/PolarisOffice/ETemp/24568_18471360/image9.png"/>
              <p:cNvPicPr>
                <a:picLocks noChangeAspect="1"/>
              </p:cNvPicPr>
              <p:nvPr/>
            </p:nvPicPr>
            <p:blipFill rotWithShape="1">
              <a:blip r:embed="rId10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2664460" y="-654050"/>
                <a:ext cx="1035685" cy="1958975"/>
              </a:xfrm>
              <a:prstGeom prst="rect"/>
              <a:noFill/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606925" y="-654050"/>
              <a:ext cx="1035050" cy="1958340"/>
              <a:chOff x="4606925" y="-654050"/>
              <a:chExt cx="1035050" cy="1958340"/>
            </a:xfrm>
          </p:grpSpPr>
          <p:pic>
            <p:nvPicPr>
              <p:cNvPr id="25" name="Object 24" descr="C:/Users/rlacl/AppData/Roaming/PolarisOffice/ETemp/24568_18471360/image10.png"/>
              <p:cNvPicPr>
                <a:picLocks noChangeAspect="1"/>
              </p:cNvPicPr>
              <p:nvPr/>
            </p:nvPicPr>
            <p:blipFill rotWithShape="1">
              <a:blip r:embed="rId1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4606925" y="-654050"/>
                <a:ext cx="1035685" cy="1958975"/>
              </a:xfrm>
              <a:prstGeom prst="rect"/>
              <a:noFill/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548755" y="-654050"/>
              <a:ext cx="1035050" cy="1958340"/>
              <a:chOff x="6548755" y="-654050"/>
              <a:chExt cx="1035050" cy="1958340"/>
            </a:xfrm>
          </p:grpSpPr>
          <p:pic>
            <p:nvPicPr>
              <p:cNvPr id="28" name="Object 27" descr="C:/Users/rlacl/AppData/Roaming/PolarisOffice/ETemp/24568_18471360/image11.png"/>
              <p:cNvPicPr>
                <a:picLocks noChangeAspect="1"/>
              </p:cNvPicPr>
              <p:nvPr/>
            </p:nvPicPr>
            <p:blipFill rotWithShape="1"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6548755" y="-654050"/>
                <a:ext cx="1035685" cy="1958975"/>
              </a:xfrm>
              <a:prstGeom prst="rect"/>
              <a:noFill/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490585" y="-654050"/>
              <a:ext cx="1035050" cy="1958340"/>
              <a:chOff x="8490585" y="-654050"/>
              <a:chExt cx="1035050" cy="1958340"/>
            </a:xfrm>
          </p:grpSpPr>
          <p:pic>
            <p:nvPicPr>
              <p:cNvPr id="31" name="Object 30" descr="C:/Users/rlacl/AppData/Roaming/PolarisOffice/ETemp/24568_18471360/image12.png"/>
              <p:cNvPicPr>
                <a:picLocks noChangeAspect="1"/>
              </p:cNvPicPr>
              <p:nvPr/>
            </p:nvPicPr>
            <p:blipFill rotWithShape="1">
              <a:blip r:embed="rId1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8490585" y="-654050"/>
                <a:ext cx="1035685" cy="1958975"/>
              </a:xfrm>
              <a:prstGeom prst="rect"/>
              <a:noFill/>
            </p:spPr>
          </p:pic>
        </p:grpSp>
      </p:grpSp>
      <p:pic>
        <p:nvPicPr>
          <p:cNvPr id="1013" name="그림 88" descr="C:/Users/rlacl/AppData/Roaming/PolarisOffice/ETemp/24568_18471360/image75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3200" y="1628775"/>
            <a:ext cx="9243060" cy="1740535"/>
          </a:xfrm>
          <a:prstGeom prst="rect"/>
          <a:noFill/>
        </p:spPr>
      </p:pic>
      <p:sp>
        <p:nvSpPr>
          <p:cNvPr id="1011" name="텍스트 상자 36"/>
          <p:cNvSpPr txBox="1">
            <a:spLocks/>
          </p:cNvSpPr>
          <p:nvPr/>
        </p:nvSpPr>
        <p:spPr>
          <a:xfrm rot="0">
            <a:off x="3152775" y="1861185"/>
            <a:ext cx="5883910" cy="8623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5000" i="1" b="1">
                <a:solidFill>
                  <a:schemeClr val="tx1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함초롬바탕" charset="0"/>
                <a:ea typeface="함초롬바탕" charset="0"/>
              </a:rPr>
              <a:t>Need Turrets Here</a:t>
            </a:r>
            <a:endParaRPr lang="ko-KR" altLang="en-US" sz="5000" i="1" b="1">
              <a:solidFill>
                <a:schemeClr val="tx1"/>
              </a:solidFill>
              <a:latin typeface="함초롬바탕" charset="0"/>
              <a:ea typeface="함초롬바탕" charset="0"/>
            </a:endParaRPr>
          </a:p>
        </p:txBody>
      </p:sp>
      <p:pic>
        <p:nvPicPr>
          <p:cNvPr id="1014" name="그림 91" descr="C:/Users/rlacl/AppData/Roaming/PolarisOffice/ETemp/24568_18471360/image75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91560" y="4125595"/>
            <a:ext cx="5014595" cy="1043940"/>
          </a:xfrm>
          <a:prstGeom prst="rect"/>
          <a:noFill/>
        </p:spPr>
      </p:pic>
      <p:sp>
        <p:nvSpPr>
          <p:cNvPr id="1012" name="텍스트 상자 39"/>
          <p:cNvSpPr txBox="1">
            <a:spLocks/>
          </p:cNvSpPr>
          <p:nvPr/>
        </p:nvSpPr>
        <p:spPr>
          <a:xfrm rot="0">
            <a:off x="4215765" y="4189095"/>
            <a:ext cx="375285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4000" i="0" b="1">
                <a:solidFill>
                  <a:schemeClr val="tx1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함초롬바탕" charset="0"/>
                <a:ea typeface="함초롬바탕" charset="0"/>
              </a:rPr>
              <a:t>방어팀 - 김정택</a:t>
            </a:r>
            <a:endParaRPr lang="ko-KR" altLang="en-US" sz="4000" i="0" b="1">
              <a:solidFill>
                <a:schemeClr val="tx1"/>
              </a:solidFill>
              <a:latin typeface="함초롬바탕" charset="0"/>
              <a:ea typeface="함초롬바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2">
    <p:bg>
      <p:bgPr>
        <a:solidFill>
          <a:srgbClr val="FBF3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7665" y="361950"/>
            <a:ext cx="11454130" cy="6132830"/>
            <a:chOff x="367665" y="361950"/>
            <a:chExt cx="11454130" cy="613283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67665" y="361950"/>
              <a:ext cx="11454130" cy="6132830"/>
              <a:chOff x="367665" y="361950"/>
              <a:chExt cx="11454130" cy="6132830"/>
            </a:xfrm>
          </p:grpSpPr>
          <p:pic>
            <p:nvPicPr>
              <p:cNvPr id="4" name="Picture " descr="C:/Users/rlacl/AppData/Roaming/PolarisOffice/ETemp/24568_18471360/image18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67665" y="361950"/>
                <a:ext cx="11454765" cy="6133465"/>
              </a:xfrm>
              <a:prstGeom prst="rect"/>
              <a:noFill/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04595" y="2803525"/>
              <a:ext cx="9780270" cy="3371850"/>
              <a:chOff x="1204595" y="2803525"/>
              <a:chExt cx="9780270" cy="3371850"/>
            </a:xfrm>
          </p:grpSpPr>
          <p:pic>
            <p:nvPicPr>
              <p:cNvPr id="7" name="Picture " descr="C:/Users/rlacl/AppData/Roaming/PolarisOffice/ETemp/24568_18471360/image19.png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1204595" y="2803525"/>
                <a:ext cx="9780905" cy="3372485"/>
              </a:xfrm>
              <a:prstGeom prst="rect"/>
              <a:noFill/>
            </p:spPr>
          </p:pic>
        </p:grpSp>
      </p:grpSp>
      <p:grpSp>
        <p:nvGrpSpPr>
          <p:cNvPr id="1017" name="그룹 50"/>
          <p:cNvGrpSpPr/>
          <p:nvPr/>
        </p:nvGrpSpPr>
        <p:grpSpPr>
          <a:xfrm rot="0">
            <a:off x="1244600" y="3734435"/>
            <a:ext cx="4799965" cy="882015"/>
            <a:chOff x="1244600" y="3734435"/>
            <a:chExt cx="4799965" cy="882015"/>
          </a:xfrm>
        </p:grpSpPr>
        <p:grpSp>
          <p:nvGrpSpPr>
            <p:cNvPr id="1018" name="그룹 47"/>
            <p:cNvGrpSpPr/>
            <p:nvPr/>
          </p:nvGrpSpPr>
          <p:grpSpPr>
            <a:xfrm rot="0">
              <a:off x="1244600" y="3734435"/>
              <a:ext cx="4799965" cy="882015"/>
              <a:chOff x="1244600" y="3734435"/>
              <a:chExt cx="4799965" cy="882015"/>
            </a:xfrm>
          </p:grpSpPr>
          <p:pic>
            <p:nvPicPr>
              <p:cNvPr id="1019" name="그림 45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1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155065" y="3347720"/>
                <a:ext cx="9600565" cy="1763395"/>
              </a:xfrm>
              <a:prstGeom prst="rect"/>
              <a:noFill/>
            </p:spPr>
          </p:pic>
          <p:pic>
            <p:nvPicPr>
              <p:cNvPr id="1020" name="그림 46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1244600" y="3734435"/>
                <a:ext cx="4799965" cy="882015"/>
              </a:xfrm>
              <a:prstGeom prst="rect"/>
              <a:noFill/>
            </p:spPr>
          </p:pic>
        </p:grpSp>
        <p:pic>
          <p:nvPicPr>
            <p:cNvPr id="1021" name="그림 48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438910" y="3768725"/>
              <a:ext cx="287655" cy="911225"/>
            </a:xfrm>
            <a:prstGeom prst="rect"/>
            <a:noFill/>
          </p:spPr>
        </p:pic>
        <p:pic>
          <p:nvPicPr>
            <p:cNvPr id="1022" name="그림 49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710180" y="3863975"/>
              <a:ext cx="222885" cy="705485"/>
            </a:xfrm>
            <a:prstGeom prst="rect"/>
            <a:noFill/>
          </p:spPr>
        </p:pic>
      </p:grpSp>
      <p:grpSp>
        <p:nvGrpSpPr>
          <p:cNvPr id="1024" name="그룹 54"/>
          <p:cNvGrpSpPr/>
          <p:nvPr/>
        </p:nvGrpSpPr>
        <p:grpSpPr>
          <a:xfrm rot="0">
            <a:off x="-196215" y="471805"/>
            <a:ext cx="12577445" cy="2212975"/>
            <a:chOff x="-196215" y="471805"/>
            <a:chExt cx="12577445" cy="2212975"/>
          </a:xfrm>
        </p:grpSpPr>
        <p:pic>
          <p:nvPicPr>
            <p:cNvPr id="1025" name="그림 52" descr="C:/Users/rlacl/AppData/Roaming/PolarisOffice/ETemp/24568_18471360/image201.png"/>
            <p:cNvPicPr>
              <a:picLocks noChangeAspect="1"/>
            </p:cNvPicPr>
            <p:nvPr/>
          </p:nvPicPr>
          <p:blipFill rotWithShape="1">
            <a:blip r:embed="rId1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196215" y="471805"/>
              <a:ext cx="12577445" cy="2212975"/>
            </a:xfrm>
            <a:prstGeom prst="rect"/>
            <a:noFill/>
          </p:spPr>
        </p:pic>
        <p:pic>
          <p:nvPicPr>
            <p:cNvPr id="1026" name="그림 53" descr="C:/Users/rlacl/AppData/Roaming/PolarisOffice/ETemp/24568_18471360/image202.png"/>
            <p:cNvPicPr>
              <a:picLocks noChangeAspect="1"/>
            </p:cNvPicPr>
            <p:nvPr/>
          </p:nvPicPr>
          <p:blipFill rotWithShape="1">
            <a:blip r:embed="rId1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948305" y="922655"/>
              <a:ext cx="6288405" cy="1106805"/>
            </a:xfrm>
            <a:prstGeom prst="rect"/>
            <a:noFill/>
          </p:spPr>
        </p:pic>
      </p:grpSp>
      <p:sp>
        <p:nvSpPr>
          <p:cNvPr id="1023" name="텍스트 상자 51"/>
          <p:cNvSpPr txBox="1">
            <a:spLocks/>
          </p:cNvSpPr>
          <p:nvPr/>
        </p:nvSpPr>
        <p:spPr>
          <a:xfrm rot="0">
            <a:off x="4004945" y="1033780"/>
            <a:ext cx="4178300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4000">
                <a:latin typeface="함초롬바탕" charset="0"/>
                <a:ea typeface="함초롬바탕" charset="0"/>
              </a:rPr>
              <a:t>목차</a:t>
            </a:r>
            <a:endParaRPr lang="ko-KR" altLang="en-US" sz="4000">
              <a:latin typeface="함초롬바탕" charset="0"/>
              <a:ea typeface="함초롬바탕" charset="0"/>
            </a:endParaRPr>
          </a:p>
        </p:txBody>
      </p:sp>
      <p:sp>
        <p:nvSpPr>
          <p:cNvPr id="1027" name="텍스트 상자 55"/>
          <p:cNvSpPr txBox="1">
            <a:spLocks/>
          </p:cNvSpPr>
          <p:nvPr/>
        </p:nvSpPr>
        <p:spPr>
          <a:xfrm rot="0">
            <a:off x="1704340" y="3991610"/>
            <a:ext cx="38766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sz="1800">
                <a:latin typeface="함초롬바탕" charset="0"/>
                <a:ea typeface="함초롬바탕" charset="0"/>
              </a:rPr>
              <a:t>공격 포탑 구현 목록</a:t>
            </a:r>
            <a:endParaRPr lang="ko-KR" altLang="en-US" sz="1800">
              <a:latin typeface="함초롬바탕" charset="0"/>
              <a:ea typeface="함초롬바탕" charset="0"/>
            </a:endParaRPr>
          </a:p>
        </p:txBody>
      </p:sp>
      <p:grpSp>
        <p:nvGrpSpPr>
          <p:cNvPr id="1028" name="그룹 61"/>
          <p:cNvGrpSpPr/>
          <p:nvPr/>
        </p:nvGrpSpPr>
        <p:grpSpPr>
          <a:xfrm rot="0">
            <a:off x="1247140" y="4667250"/>
            <a:ext cx="4799965" cy="882015"/>
            <a:chOff x="1247140" y="4667250"/>
            <a:chExt cx="4799965" cy="882015"/>
          </a:xfrm>
        </p:grpSpPr>
        <p:grpSp>
          <p:nvGrpSpPr>
            <p:cNvPr id="1029" name="그룹 58"/>
            <p:cNvGrpSpPr/>
            <p:nvPr/>
          </p:nvGrpSpPr>
          <p:grpSpPr>
            <a:xfrm rot="0">
              <a:off x="1247140" y="4667250"/>
              <a:ext cx="4799965" cy="882015"/>
              <a:chOff x="1247140" y="4667250"/>
              <a:chExt cx="4799965" cy="882015"/>
            </a:xfrm>
          </p:grpSpPr>
          <p:pic>
            <p:nvPicPr>
              <p:cNvPr id="1030" name="그림 56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1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152525" y="4280535"/>
                <a:ext cx="9600565" cy="1763395"/>
              </a:xfrm>
              <a:prstGeom prst="rect"/>
              <a:noFill/>
            </p:spPr>
          </p:pic>
          <p:pic>
            <p:nvPicPr>
              <p:cNvPr id="1031" name="그림 57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1247140" y="4667250"/>
                <a:ext cx="4799965" cy="882015"/>
              </a:xfrm>
              <a:prstGeom prst="rect"/>
              <a:noFill/>
            </p:spPr>
          </p:pic>
        </p:grpSp>
        <p:pic>
          <p:nvPicPr>
            <p:cNvPr id="1032" name="그림 59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441450" y="4701540"/>
              <a:ext cx="287655" cy="911225"/>
            </a:xfrm>
            <a:prstGeom prst="rect"/>
            <a:noFill/>
          </p:spPr>
        </p:pic>
        <p:pic>
          <p:nvPicPr>
            <p:cNvPr id="1033" name="그림 60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712720" y="4796790"/>
              <a:ext cx="222885" cy="705485"/>
            </a:xfrm>
            <a:prstGeom prst="rect"/>
            <a:noFill/>
          </p:spPr>
        </p:pic>
      </p:grpSp>
      <p:sp>
        <p:nvSpPr>
          <p:cNvPr id="1034" name="텍스트 상자 62"/>
          <p:cNvSpPr txBox="1">
            <a:spLocks/>
          </p:cNvSpPr>
          <p:nvPr/>
        </p:nvSpPr>
        <p:spPr>
          <a:xfrm rot="0">
            <a:off x="1706880" y="4924425"/>
            <a:ext cx="38766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sz="1800">
                <a:latin typeface="함초롬바탕" charset="0"/>
                <a:ea typeface="함초롬바탕" charset="0"/>
              </a:rPr>
              <a:t>공격 포탑 주요 소스코드</a:t>
            </a:r>
            <a:endParaRPr lang="ko-KR" altLang="en-US" sz="1800">
              <a:latin typeface="함초롬바탕" charset="0"/>
              <a:ea typeface="함초롬바탕" charset="0"/>
            </a:endParaRPr>
          </a:p>
        </p:txBody>
      </p:sp>
      <p:grpSp>
        <p:nvGrpSpPr>
          <p:cNvPr id="1035" name="그룹 71"/>
          <p:cNvGrpSpPr/>
          <p:nvPr/>
        </p:nvGrpSpPr>
        <p:grpSpPr>
          <a:xfrm rot="0">
            <a:off x="6126480" y="3728720"/>
            <a:ext cx="4799965" cy="882015"/>
            <a:chOff x="6126480" y="3728720"/>
            <a:chExt cx="4799965" cy="882015"/>
          </a:xfrm>
        </p:grpSpPr>
        <p:grpSp>
          <p:nvGrpSpPr>
            <p:cNvPr id="1036" name="그룹 68"/>
            <p:cNvGrpSpPr/>
            <p:nvPr/>
          </p:nvGrpSpPr>
          <p:grpSpPr>
            <a:xfrm rot="0">
              <a:off x="6126480" y="3728720"/>
              <a:ext cx="4799965" cy="882015"/>
              <a:chOff x="6126480" y="3728720"/>
              <a:chExt cx="4799965" cy="882015"/>
            </a:xfrm>
          </p:grpSpPr>
          <p:pic>
            <p:nvPicPr>
              <p:cNvPr id="1037" name="그림 66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1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726815" y="3342005"/>
                <a:ext cx="9600565" cy="1763395"/>
              </a:xfrm>
              <a:prstGeom prst="rect"/>
              <a:noFill/>
            </p:spPr>
          </p:pic>
          <p:pic>
            <p:nvPicPr>
              <p:cNvPr id="1038" name="그림 67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6126480" y="3728720"/>
                <a:ext cx="4799965" cy="882015"/>
              </a:xfrm>
              <a:prstGeom prst="rect"/>
              <a:noFill/>
            </p:spPr>
          </p:pic>
        </p:grpSp>
        <p:pic>
          <p:nvPicPr>
            <p:cNvPr id="1039" name="그림 69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320790" y="3763010"/>
              <a:ext cx="287655" cy="911225"/>
            </a:xfrm>
            <a:prstGeom prst="rect"/>
            <a:noFill/>
          </p:spPr>
        </p:pic>
        <p:pic>
          <p:nvPicPr>
            <p:cNvPr id="1040" name="그림 70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592060" y="3858260"/>
              <a:ext cx="222885" cy="705485"/>
            </a:xfrm>
            <a:prstGeom prst="rect"/>
            <a:noFill/>
          </p:spPr>
        </p:pic>
      </p:grpSp>
      <p:sp>
        <p:nvSpPr>
          <p:cNvPr id="1041" name="텍스트 상자 72"/>
          <p:cNvSpPr txBox="1">
            <a:spLocks/>
          </p:cNvSpPr>
          <p:nvPr/>
        </p:nvSpPr>
        <p:spPr>
          <a:xfrm rot="0">
            <a:off x="6586220" y="3985895"/>
            <a:ext cx="38766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sz="1800">
                <a:latin typeface="함초롬바탕" charset="0"/>
                <a:ea typeface="함초롬바탕" charset="0"/>
              </a:rPr>
              <a:t>비공격 포탑 구현 목록</a:t>
            </a:r>
            <a:endParaRPr lang="ko-KR" altLang="en-US" sz="1800">
              <a:latin typeface="함초롬바탕" charset="0"/>
              <a:ea typeface="함초롬바탕" charset="0"/>
            </a:endParaRPr>
          </a:p>
        </p:txBody>
      </p:sp>
      <p:grpSp>
        <p:nvGrpSpPr>
          <p:cNvPr id="1042" name="그룹 81"/>
          <p:cNvGrpSpPr/>
          <p:nvPr/>
        </p:nvGrpSpPr>
        <p:grpSpPr>
          <a:xfrm rot="0">
            <a:off x="6120765" y="4653280"/>
            <a:ext cx="4799965" cy="882015"/>
            <a:chOff x="6120765" y="4653280"/>
            <a:chExt cx="4799965" cy="882015"/>
          </a:xfrm>
        </p:grpSpPr>
        <p:grpSp>
          <p:nvGrpSpPr>
            <p:cNvPr id="1043" name="그룹 78"/>
            <p:cNvGrpSpPr/>
            <p:nvPr/>
          </p:nvGrpSpPr>
          <p:grpSpPr>
            <a:xfrm rot="0">
              <a:off x="6120765" y="4653280"/>
              <a:ext cx="4799965" cy="882015"/>
              <a:chOff x="6120765" y="4653280"/>
              <a:chExt cx="4799965" cy="882015"/>
            </a:xfrm>
          </p:grpSpPr>
          <p:pic>
            <p:nvPicPr>
              <p:cNvPr id="1044" name="그림 76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1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721100" y="4266565"/>
                <a:ext cx="9600565" cy="1763395"/>
              </a:xfrm>
              <a:prstGeom prst="rect"/>
              <a:noFill/>
            </p:spPr>
          </p:pic>
          <p:pic>
            <p:nvPicPr>
              <p:cNvPr id="1045" name="그림 77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6120765" y="4653280"/>
                <a:ext cx="4799965" cy="882015"/>
              </a:xfrm>
              <a:prstGeom prst="rect"/>
              <a:noFill/>
            </p:spPr>
          </p:pic>
        </p:grpSp>
        <p:pic>
          <p:nvPicPr>
            <p:cNvPr id="1046" name="그림 79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315075" y="4687570"/>
              <a:ext cx="287655" cy="911225"/>
            </a:xfrm>
            <a:prstGeom prst="rect"/>
            <a:noFill/>
          </p:spPr>
        </p:pic>
        <p:pic>
          <p:nvPicPr>
            <p:cNvPr id="1047" name="그림 80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586345" y="4782820"/>
              <a:ext cx="222885" cy="705485"/>
            </a:xfrm>
            <a:prstGeom prst="rect"/>
            <a:noFill/>
          </p:spPr>
        </p:pic>
      </p:grpSp>
      <p:sp>
        <p:nvSpPr>
          <p:cNvPr id="1048" name="텍스트 상자 82"/>
          <p:cNvSpPr txBox="1">
            <a:spLocks/>
          </p:cNvSpPr>
          <p:nvPr/>
        </p:nvSpPr>
        <p:spPr>
          <a:xfrm rot="0">
            <a:off x="6580505" y="4910455"/>
            <a:ext cx="38766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sz="1800">
                <a:latin typeface="함초롬바탕" charset="0"/>
                <a:ea typeface="함초롬바탕" charset="0"/>
              </a:rPr>
              <a:t>비공격 포탑 주요 소스코드</a:t>
            </a:r>
            <a:endParaRPr lang="ko-KR" altLang="en-US" sz="1800">
              <a:latin typeface="함초롬바탕" charset="0"/>
              <a:ea typeface="함초롬바탕" charset="0"/>
            </a:endParaRPr>
          </a:p>
        </p:txBody>
      </p:sp>
      <p:grpSp>
        <p:nvGrpSpPr>
          <p:cNvPr id="1049" name="그룹 276"/>
          <p:cNvGrpSpPr/>
          <p:nvPr/>
        </p:nvGrpSpPr>
        <p:grpSpPr>
          <a:xfrm rot="0">
            <a:off x="3697605" y="2547620"/>
            <a:ext cx="4799965" cy="882015"/>
            <a:chOff x="3697605" y="2547620"/>
            <a:chExt cx="4799965" cy="882015"/>
          </a:xfrm>
        </p:grpSpPr>
        <p:grpSp>
          <p:nvGrpSpPr>
            <p:cNvPr id="1050" name="그룹 273"/>
            <p:cNvGrpSpPr/>
            <p:nvPr/>
          </p:nvGrpSpPr>
          <p:grpSpPr>
            <a:xfrm rot="0">
              <a:off x="3697605" y="2547620"/>
              <a:ext cx="4799965" cy="882015"/>
              <a:chOff x="3697605" y="2547620"/>
              <a:chExt cx="4799965" cy="882015"/>
            </a:xfrm>
          </p:grpSpPr>
          <p:pic>
            <p:nvPicPr>
              <p:cNvPr id="1051" name="그림 271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1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1297940" y="2160905"/>
                <a:ext cx="9600565" cy="1763395"/>
              </a:xfrm>
              <a:prstGeom prst="rect"/>
              <a:noFill/>
            </p:spPr>
          </p:pic>
          <p:pic>
            <p:nvPicPr>
              <p:cNvPr id="1052" name="그림 272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1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697605" y="2547620"/>
                <a:ext cx="4799965" cy="882015"/>
              </a:xfrm>
              <a:prstGeom prst="rect"/>
              <a:noFill/>
            </p:spPr>
          </p:pic>
        </p:grpSp>
        <p:pic>
          <p:nvPicPr>
            <p:cNvPr id="1053" name="그림 274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891915" y="2581910"/>
              <a:ext cx="287655" cy="911225"/>
            </a:xfrm>
            <a:prstGeom prst="rect"/>
            <a:noFill/>
          </p:spPr>
        </p:pic>
        <p:pic>
          <p:nvPicPr>
            <p:cNvPr id="1054" name="그림 275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163185" y="2677160"/>
              <a:ext cx="222885" cy="705485"/>
            </a:xfrm>
            <a:prstGeom prst="rect"/>
            <a:noFill/>
          </p:spPr>
        </p:pic>
      </p:grpSp>
      <p:sp>
        <p:nvSpPr>
          <p:cNvPr id="1055" name="텍스트 상자 277"/>
          <p:cNvSpPr txBox="1">
            <a:spLocks/>
          </p:cNvSpPr>
          <p:nvPr/>
        </p:nvSpPr>
        <p:spPr>
          <a:xfrm rot="0">
            <a:off x="4157345" y="2804795"/>
            <a:ext cx="38766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sz="1800">
                <a:latin typeface="함초롬바탕" charset="0"/>
                <a:ea typeface="함초롬바탕" charset="0"/>
              </a:rPr>
              <a:t>포탑 주요 소스코드</a:t>
            </a:r>
            <a:endParaRPr lang="ko-KR" altLang="en-US" sz="1800">
              <a:latin typeface="함초롬바탕" charset="0"/>
              <a:ea typeface="함초롬바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roup 5"/>
          <p:cNvGrpSpPr/>
          <p:nvPr/>
        </p:nvGrpSpPr>
        <p:grpSpPr>
          <a:xfrm rot="0">
            <a:off x="-215900" y="-165100"/>
            <a:ext cx="12621895" cy="2209165"/>
            <a:chOff x="-215900" y="-165100"/>
            <a:chExt cx="12621895" cy="2209165"/>
          </a:xfrm>
        </p:grpSpPr>
        <p:pic>
          <p:nvPicPr>
            <p:cNvPr id="6" name="Picture " descr="C:/Users/rlacl/AppData/Roaming/PolarisOffice/ETemp/24568_18471360/image5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215900" y="-165100"/>
              <a:ext cx="12621895" cy="2209165"/>
            </a:xfrm>
            <a:prstGeom prst="rect"/>
            <a:noFill/>
          </p:spPr>
        </p:pic>
      </p:grpSp>
      <p:pic>
        <p:nvPicPr>
          <p:cNvPr id="48" name="Picture " descr="C:/Users/rlacl/AppData/Roaming/PolarisOffice/ETemp/24568_18471360/image7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880" y="69215"/>
            <a:ext cx="11569065" cy="1740535"/>
          </a:xfrm>
          <a:prstGeom prst="rect"/>
          <a:noFill/>
        </p:spPr>
      </p:pic>
      <p:grpSp>
        <p:nvGrpSpPr>
          <p:cNvPr id="1005" name="Group 5"/>
          <p:cNvGrpSpPr/>
          <p:nvPr/>
        </p:nvGrpSpPr>
        <p:grpSpPr>
          <a:xfrm rot="0">
            <a:off x="10314305" y="1040130"/>
            <a:ext cx="1384935" cy="975995"/>
            <a:chOff x="10314305" y="1040130"/>
            <a:chExt cx="1384935" cy="975995"/>
          </a:xfrm>
        </p:grpSpPr>
        <p:pic>
          <p:nvPicPr>
            <p:cNvPr id="16" name="Picture " descr="C:/Users/rlacl/AppData/Roaming/PolarisOffice/ETemp/24568_18471360/image63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14305" y="1040130"/>
              <a:ext cx="1384935" cy="975995"/>
            </a:xfrm>
            <a:prstGeom prst="rect"/>
            <a:noFill/>
          </p:spPr>
        </p:pic>
      </p:grpSp>
      <p:sp>
        <p:nvSpPr>
          <p:cNvPr id="1020" name="Rect 0"/>
          <p:cNvSpPr txBox="1">
            <a:spLocks/>
          </p:cNvSpPr>
          <p:nvPr/>
        </p:nvSpPr>
        <p:spPr>
          <a:xfrm rot="0">
            <a:off x="2790190" y="257810"/>
            <a:ext cx="6607810" cy="1016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6000">
                <a:latin typeface="함초롬바탕" charset="0"/>
                <a:ea typeface="함초롬바탕" charset="0"/>
              </a:rPr>
              <a:t>포탑 주요 소스코드</a:t>
            </a:r>
            <a:endParaRPr lang="ko-KR" altLang="en-US" sz="6000">
              <a:latin typeface="함초롬바탕" charset="0"/>
              <a:ea typeface="함초롬바탕" charset="0"/>
            </a:endParaRPr>
          </a:p>
        </p:txBody>
      </p:sp>
      <p:grpSp>
        <p:nvGrpSpPr>
          <p:cNvPr id="1059" name="그룹 225"/>
          <p:cNvGrpSpPr/>
          <p:nvPr/>
        </p:nvGrpSpPr>
        <p:grpSpPr>
          <a:xfrm rot="0">
            <a:off x="-3175" y="2050415"/>
            <a:ext cx="12192635" cy="4806950"/>
            <a:chOff x="-3175" y="2050415"/>
            <a:chExt cx="12192635" cy="4806950"/>
          </a:xfrm>
        </p:grpSpPr>
        <p:pic>
          <p:nvPicPr>
            <p:cNvPr id="1060" name="그림 224" descr="C:/Users/rlacl/AppData/Roaming/PolarisOffice/ETemp/24568_18471360/image149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75" y="2050415"/>
              <a:ext cx="12192635" cy="4806950"/>
            </a:xfrm>
            <a:prstGeom prst="rect"/>
            <a:noFill/>
          </p:spPr>
        </p:pic>
      </p:grpSp>
      <p:pic>
        <p:nvPicPr>
          <p:cNvPr id="1062" name="그림 229" descr="C:/Users/rlacl/AppData/Roaming/PolarisOffice/ETemp/24568_18471360/fImage32795896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0515" y="2221865"/>
            <a:ext cx="3451860" cy="443865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</p:pic>
      <p:pic>
        <p:nvPicPr>
          <p:cNvPr id="1063" name="그림 233" descr="C:/Users/rlacl/AppData/Roaming/PolarisOffice/ETemp/24568_18471360/fImage43638897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3820" y="2230755"/>
            <a:ext cx="3454400" cy="442849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</p:pic>
      <p:pic>
        <p:nvPicPr>
          <p:cNvPr id="1064" name="그림 237" descr="C:/Users/rlacl/AppData/Roaming/PolarisOffice/ETemp/24568_18471360/image9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50710" y="3103880"/>
            <a:ext cx="5239385" cy="1362075"/>
          </a:xfrm>
          <a:prstGeom prst="rect"/>
          <a:noFill/>
        </p:spPr>
      </p:pic>
      <p:grpSp>
        <p:nvGrpSpPr>
          <p:cNvPr id="1065" name="그룹 239"/>
          <p:cNvGrpSpPr/>
          <p:nvPr/>
        </p:nvGrpSpPr>
        <p:grpSpPr>
          <a:xfrm rot="0">
            <a:off x="6231890" y="3705860"/>
            <a:ext cx="1091565" cy="168275"/>
            <a:chOff x="6231890" y="3705860"/>
            <a:chExt cx="1091565" cy="168275"/>
          </a:xfrm>
        </p:grpSpPr>
        <p:pic>
          <p:nvPicPr>
            <p:cNvPr id="1066" name="그림 238" descr="C:/Users/rlacl/AppData/Roaming/PolarisOffice/ETemp/24568_18471360/image127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231890" y="3705860"/>
              <a:ext cx="1091565" cy="168275"/>
            </a:xfrm>
            <a:prstGeom prst="rect"/>
            <a:noFill/>
          </p:spPr>
        </p:pic>
      </p:grpSp>
      <p:sp>
        <p:nvSpPr>
          <p:cNvPr id="1067" name="텍스트 상자 240"/>
          <p:cNvSpPr txBox="1">
            <a:spLocks/>
          </p:cNvSpPr>
          <p:nvPr/>
        </p:nvSpPr>
        <p:spPr>
          <a:xfrm rot="0">
            <a:off x="7390765" y="3164205"/>
            <a:ext cx="43072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모든 터렛이 상속 받을 Turret Ctrl</a:t>
            </a:r>
            <a:endParaRPr lang="ko-KR" altLang="en-US" sz="1800">
              <a:latin typeface="함초롬바탕" charset="0"/>
              <a:ea typeface="함초롬바탕" charset="0"/>
            </a:endParaRPr>
          </a:p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JSON문서를 파싱해 SetType에서  </a:t>
            </a:r>
            <a:endParaRPr lang="ko-KR" altLang="en-US" sz="1800">
              <a:latin typeface="함초롬바탕" charset="0"/>
              <a:ea typeface="함초롬바탕" charset="0"/>
            </a:endParaRPr>
          </a:p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JSON문서에 맞게 번호를 설정 하면 </a:t>
            </a:r>
            <a:endParaRPr lang="ko-KR" altLang="en-US" sz="1800">
              <a:latin typeface="함초롬바탕" charset="0"/>
              <a:ea typeface="함초롬바탕" charset="0"/>
            </a:endParaRPr>
          </a:p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변수들에 데이터를 불러옴</a:t>
            </a:r>
            <a:endParaRPr lang="ko-KR" altLang="en-US" sz="1800">
              <a:latin typeface="함초롬바탕" charset="0"/>
              <a:ea typeface="함초롬바탕" charset="0"/>
            </a:endParaRPr>
          </a:p>
        </p:txBody>
      </p:sp>
      <p:pic>
        <p:nvPicPr>
          <p:cNvPr id="1068" name="그림 242" descr="C:/Users/rlacl/AppData/Roaming/PolarisOffice/ETemp/24568_18471360/image9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7535" y="4655820"/>
            <a:ext cx="5239385" cy="1362075"/>
          </a:xfrm>
          <a:prstGeom prst="rect"/>
          <a:noFill/>
        </p:spPr>
      </p:pic>
      <p:grpSp>
        <p:nvGrpSpPr>
          <p:cNvPr id="1069" name="그룹 244"/>
          <p:cNvGrpSpPr/>
          <p:nvPr/>
        </p:nvGrpSpPr>
        <p:grpSpPr>
          <a:xfrm rot="0">
            <a:off x="6252210" y="5257800"/>
            <a:ext cx="1091565" cy="168275"/>
            <a:chOff x="6252210" y="5257800"/>
            <a:chExt cx="1091565" cy="168275"/>
          </a:xfrm>
        </p:grpSpPr>
        <p:pic>
          <p:nvPicPr>
            <p:cNvPr id="1070" name="그림 243" descr="C:/Users/rlacl/AppData/Roaming/PolarisOffice/ETemp/24568_18471360/image127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252210" y="5257800"/>
              <a:ext cx="1091565" cy="168275"/>
            </a:xfrm>
            <a:prstGeom prst="rect"/>
            <a:noFill/>
          </p:spPr>
        </p:pic>
      </p:grpSp>
      <p:sp>
        <p:nvSpPr>
          <p:cNvPr id="1071" name="텍스트 상자 245"/>
          <p:cNvSpPr txBox="1">
            <a:spLocks/>
          </p:cNvSpPr>
          <p:nvPr/>
        </p:nvSpPr>
        <p:spPr>
          <a:xfrm rot="0">
            <a:off x="7574280" y="4871085"/>
            <a:ext cx="43072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메모리 풀 적용을 위해 Turret Ctrl에 </a:t>
            </a:r>
            <a:endParaRPr lang="ko-KR" altLang="en-US" sz="1800">
              <a:latin typeface="함초롬바탕" charset="0"/>
              <a:ea typeface="함초롬바탕" charset="0"/>
            </a:endParaRPr>
          </a:p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 MemoryPoolingFlag, IDamageable를 상속 받는다</a:t>
            </a:r>
            <a:endParaRPr lang="ko-KR" altLang="en-US" sz="1800">
              <a:latin typeface="함초롬바탕" charset="0"/>
              <a:ea typeface="함초롬바탕" charset="0"/>
            </a:endParaRPr>
          </a:p>
        </p:txBody>
      </p:sp>
      <p:sp>
        <p:nvSpPr>
          <p:cNvPr id="1072" name="텍스트 상자 298"/>
          <p:cNvSpPr txBox="1">
            <a:spLocks/>
          </p:cNvSpPr>
          <p:nvPr/>
        </p:nvSpPr>
        <p:spPr>
          <a:xfrm rot="0">
            <a:off x="8734425" y="1524635"/>
            <a:ext cx="193865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000">
                <a:latin typeface="함초롬바탕" charset="0"/>
                <a:ea typeface="함초롬바탕" charset="0"/>
              </a:rPr>
              <a:t>Turret_Ctrl.cs </a:t>
            </a:r>
            <a:endParaRPr lang="ko-KR" altLang="en-US" sz="2000">
              <a:latin typeface="함초롬바탕" charset="0"/>
              <a:ea typeface="함초롬바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215900" y="-165100"/>
            <a:ext cx="12621260" cy="2208530"/>
            <a:chOff x="-215900" y="-165100"/>
            <a:chExt cx="12621260" cy="2208530"/>
          </a:xfrm>
        </p:grpSpPr>
        <p:pic>
          <p:nvPicPr>
            <p:cNvPr id="6" name="Object 5" descr="C:/Users/rlacl/AppData/Roaming/PolarisOffice/ETemp/24568_18471360/image59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215900" y="-165100"/>
              <a:ext cx="12621895" cy="2209165"/>
            </a:xfrm>
            <a:prstGeom prst="rect"/>
            <a:noFill/>
          </p:spPr>
        </p:pic>
      </p:grpSp>
      <p:pic>
        <p:nvPicPr>
          <p:cNvPr id="48" name="Object 47" descr="C:/Users/rlacl/AppData/Roaming/PolarisOffice/ETemp/24568_18471360/image75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880" y="69215"/>
            <a:ext cx="11569065" cy="1740535"/>
          </a:xfrm>
          <a:prstGeom prst="rect"/>
          <a:noFill/>
        </p:spPr>
      </p:pic>
      <p:grpSp>
        <p:nvGrpSpPr>
          <p:cNvPr id="1005" name="그룹 1005"/>
          <p:cNvGrpSpPr/>
          <p:nvPr/>
        </p:nvGrpSpPr>
        <p:grpSpPr>
          <a:xfrm>
            <a:off x="10314305" y="1040130"/>
            <a:ext cx="1384300" cy="975360"/>
            <a:chOff x="10314305" y="1040130"/>
            <a:chExt cx="1384300" cy="975360"/>
          </a:xfrm>
        </p:grpSpPr>
        <p:pic>
          <p:nvPicPr>
            <p:cNvPr id="16" name="Object 15" descr="C:/Users/rlacl/AppData/Roaming/PolarisOffice/ETemp/24568_18471360/image63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14305" y="1040130"/>
              <a:ext cx="1384935" cy="975995"/>
            </a:xfrm>
            <a:prstGeom prst="rect"/>
            <a:noFill/>
          </p:spPr>
        </p:pic>
      </p:grpSp>
      <p:sp>
        <p:nvSpPr>
          <p:cNvPr id="1020" name="텍스트 상자 87"/>
          <p:cNvSpPr txBox="1">
            <a:spLocks/>
          </p:cNvSpPr>
          <p:nvPr/>
        </p:nvSpPr>
        <p:spPr>
          <a:xfrm rot="0">
            <a:off x="2600960" y="249555"/>
            <a:ext cx="6849110" cy="1016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6000">
                <a:latin typeface="함초롬바탕" charset="0"/>
                <a:ea typeface="함초롬바탕" charset="0"/>
              </a:rPr>
              <a:t>공격 포탑 구현 목록</a:t>
            </a:r>
            <a:endParaRPr lang="ko-KR" altLang="en-US" sz="6000">
              <a:latin typeface="함초롬바탕" charset="0"/>
              <a:ea typeface="함초롬바탕" charset="0"/>
            </a:endParaRPr>
          </a:p>
        </p:txBody>
      </p:sp>
      <p:grpSp>
        <p:nvGrpSpPr>
          <p:cNvPr id="1021" name="그룹 98"/>
          <p:cNvGrpSpPr/>
          <p:nvPr/>
        </p:nvGrpSpPr>
        <p:grpSpPr>
          <a:xfrm rot="0">
            <a:off x="307975" y="2163445"/>
            <a:ext cx="3637915" cy="945515"/>
            <a:chOff x="307975" y="2163445"/>
            <a:chExt cx="3637915" cy="945515"/>
          </a:xfrm>
        </p:grpSpPr>
        <p:grpSp>
          <p:nvGrpSpPr>
            <p:cNvPr id="1022" name="그룹 95"/>
            <p:cNvGrpSpPr/>
            <p:nvPr/>
          </p:nvGrpSpPr>
          <p:grpSpPr>
            <a:xfrm rot="0">
              <a:off x="307975" y="2163445"/>
              <a:ext cx="3637915" cy="882015"/>
              <a:chOff x="307975" y="2163445"/>
              <a:chExt cx="3637915" cy="882015"/>
            </a:xfrm>
          </p:grpSpPr>
          <p:pic>
            <p:nvPicPr>
              <p:cNvPr id="1023" name="그림 93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3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510665" y="1776730"/>
                <a:ext cx="7275195" cy="1763395"/>
              </a:xfrm>
              <a:prstGeom prst="rect"/>
              <a:noFill/>
            </p:spPr>
          </p:pic>
          <p:pic>
            <p:nvPicPr>
              <p:cNvPr id="1024" name="그림 94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3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07975" y="2163445"/>
                <a:ext cx="3637915" cy="882015"/>
              </a:xfrm>
              <a:prstGeom prst="rect"/>
              <a:noFill/>
            </p:spPr>
          </p:pic>
        </p:grpSp>
        <p:pic>
          <p:nvPicPr>
            <p:cNvPr id="1025" name="그림 96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3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54660" y="2197735"/>
              <a:ext cx="218440" cy="911225"/>
            </a:xfrm>
            <a:prstGeom prst="rect"/>
            <a:noFill/>
          </p:spPr>
        </p:pic>
        <p:pic>
          <p:nvPicPr>
            <p:cNvPr id="1026" name="그림 97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3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417955" y="2292985"/>
              <a:ext cx="168910" cy="705485"/>
            </a:xfrm>
            <a:prstGeom prst="rect"/>
            <a:noFill/>
          </p:spPr>
        </p:pic>
      </p:grpSp>
      <p:sp>
        <p:nvSpPr>
          <p:cNvPr id="1027" name="텍스트 상자 99"/>
          <p:cNvSpPr txBox="1">
            <a:spLocks/>
          </p:cNvSpPr>
          <p:nvPr/>
        </p:nvSpPr>
        <p:spPr>
          <a:xfrm rot="0">
            <a:off x="310515" y="2317115"/>
            <a:ext cx="2248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3000">
                <a:latin typeface="함초롬바탕" charset="0"/>
                <a:ea typeface="함초롬바탕" charset="0"/>
              </a:rPr>
              <a:t>로켓 터렛</a:t>
            </a:r>
            <a:endParaRPr lang="ko-KR" altLang="en-US" sz="3000">
              <a:latin typeface="함초롬바탕" charset="0"/>
              <a:ea typeface="함초롬바탕" charset="0"/>
            </a:endParaRPr>
          </a:p>
        </p:txBody>
      </p:sp>
      <p:pic>
        <p:nvPicPr>
          <p:cNvPr id="1028" name="그림 100" descr="C:/Users/rlacl/AppData/Roaming/PolarisOffice/ETemp/24568_18471360/fImage936505816334.png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1930" y="2213610"/>
            <a:ext cx="945515" cy="767080"/>
          </a:xfrm>
          <a:prstGeom prst="rect"/>
          <a:noFill/>
        </p:spPr>
      </p:pic>
      <p:grpSp>
        <p:nvGrpSpPr>
          <p:cNvPr id="1029" name="그룹 106"/>
          <p:cNvGrpSpPr/>
          <p:nvPr/>
        </p:nvGrpSpPr>
        <p:grpSpPr>
          <a:xfrm rot="0">
            <a:off x="310515" y="3139440"/>
            <a:ext cx="3637915" cy="945515"/>
            <a:chOff x="310515" y="3139440"/>
            <a:chExt cx="3637915" cy="945515"/>
          </a:xfrm>
        </p:grpSpPr>
        <p:grpSp>
          <p:nvGrpSpPr>
            <p:cNvPr id="1030" name="그룹 103"/>
            <p:cNvGrpSpPr/>
            <p:nvPr/>
          </p:nvGrpSpPr>
          <p:grpSpPr>
            <a:xfrm rot="0">
              <a:off x="310515" y="3139440"/>
              <a:ext cx="3637915" cy="882015"/>
              <a:chOff x="310515" y="3139440"/>
              <a:chExt cx="3637915" cy="882015"/>
            </a:xfrm>
          </p:grpSpPr>
          <p:pic>
            <p:nvPicPr>
              <p:cNvPr id="1031" name="그림 101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3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508125" y="2752725"/>
                <a:ext cx="7275195" cy="1763395"/>
              </a:xfrm>
              <a:prstGeom prst="rect"/>
              <a:noFill/>
            </p:spPr>
          </p:pic>
          <p:pic>
            <p:nvPicPr>
              <p:cNvPr id="1032" name="그림 102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3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10515" y="3139440"/>
                <a:ext cx="3637915" cy="882015"/>
              </a:xfrm>
              <a:prstGeom prst="rect"/>
              <a:noFill/>
            </p:spPr>
          </p:pic>
        </p:grpSp>
        <p:pic>
          <p:nvPicPr>
            <p:cNvPr id="1033" name="그림 104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3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57200" y="3173730"/>
              <a:ext cx="218440" cy="911225"/>
            </a:xfrm>
            <a:prstGeom prst="rect"/>
            <a:noFill/>
          </p:spPr>
        </p:pic>
        <p:pic>
          <p:nvPicPr>
            <p:cNvPr id="1034" name="그림 105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3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420495" y="3268980"/>
              <a:ext cx="168910" cy="705485"/>
            </a:xfrm>
            <a:prstGeom prst="rect"/>
            <a:noFill/>
          </p:spPr>
        </p:pic>
      </p:grpSp>
      <p:sp>
        <p:nvSpPr>
          <p:cNvPr id="1035" name="텍스트 상자 107"/>
          <p:cNvSpPr txBox="1">
            <a:spLocks/>
          </p:cNvSpPr>
          <p:nvPr/>
        </p:nvSpPr>
        <p:spPr>
          <a:xfrm rot="0">
            <a:off x="313055" y="3293110"/>
            <a:ext cx="2248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3000">
                <a:latin typeface="함초롬바탕" charset="0"/>
                <a:ea typeface="함초롬바탕" charset="0"/>
              </a:rPr>
              <a:t>전자 터렛</a:t>
            </a:r>
            <a:endParaRPr lang="ko-KR" altLang="en-US" sz="3000">
              <a:latin typeface="함초롬바탕" charset="0"/>
              <a:ea typeface="함초롬바탕" charset="0"/>
            </a:endParaRPr>
          </a:p>
        </p:txBody>
      </p:sp>
      <p:grpSp>
        <p:nvGrpSpPr>
          <p:cNvPr id="1036" name="그룹 113"/>
          <p:cNvGrpSpPr/>
          <p:nvPr/>
        </p:nvGrpSpPr>
        <p:grpSpPr>
          <a:xfrm rot="0">
            <a:off x="313055" y="4098290"/>
            <a:ext cx="3637915" cy="945515"/>
            <a:chOff x="313055" y="4098290"/>
            <a:chExt cx="3637915" cy="945515"/>
          </a:xfrm>
        </p:grpSpPr>
        <p:grpSp>
          <p:nvGrpSpPr>
            <p:cNvPr id="1037" name="그룹 110"/>
            <p:cNvGrpSpPr/>
            <p:nvPr/>
          </p:nvGrpSpPr>
          <p:grpSpPr>
            <a:xfrm rot="0">
              <a:off x="313055" y="4098290"/>
              <a:ext cx="3637915" cy="882015"/>
              <a:chOff x="313055" y="4098290"/>
              <a:chExt cx="3637915" cy="882015"/>
            </a:xfrm>
          </p:grpSpPr>
          <p:pic>
            <p:nvPicPr>
              <p:cNvPr id="1038" name="그림 108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3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505585" y="3711575"/>
                <a:ext cx="7275195" cy="1763395"/>
              </a:xfrm>
              <a:prstGeom prst="rect"/>
              <a:noFill/>
            </p:spPr>
          </p:pic>
          <p:pic>
            <p:nvPicPr>
              <p:cNvPr id="1039" name="그림 109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3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13055" y="4098290"/>
                <a:ext cx="3637915" cy="882015"/>
              </a:xfrm>
              <a:prstGeom prst="rect"/>
              <a:noFill/>
            </p:spPr>
          </p:pic>
        </p:grpSp>
        <p:pic>
          <p:nvPicPr>
            <p:cNvPr id="1040" name="그림 111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3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59740" y="4132580"/>
              <a:ext cx="218440" cy="911225"/>
            </a:xfrm>
            <a:prstGeom prst="rect"/>
            <a:noFill/>
          </p:spPr>
        </p:pic>
        <p:pic>
          <p:nvPicPr>
            <p:cNvPr id="1041" name="그림 112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3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423035" y="4227830"/>
              <a:ext cx="168910" cy="705485"/>
            </a:xfrm>
            <a:prstGeom prst="rect"/>
            <a:noFill/>
          </p:spPr>
        </p:pic>
      </p:grpSp>
      <p:sp>
        <p:nvSpPr>
          <p:cNvPr id="1042" name="텍스트 상자 114"/>
          <p:cNvSpPr txBox="1">
            <a:spLocks/>
          </p:cNvSpPr>
          <p:nvPr/>
        </p:nvSpPr>
        <p:spPr>
          <a:xfrm rot="0">
            <a:off x="315595" y="4251960"/>
            <a:ext cx="3027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3000">
                <a:latin typeface="함초롬바탕" charset="0"/>
                <a:ea typeface="함초롬바탕" charset="0"/>
              </a:rPr>
              <a:t>쌍발 로켓 터렛</a:t>
            </a:r>
            <a:endParaRPr lang="ko-KR" altLang="en-US" sz="3000">
              <a:latin typeface="함초롬바탕" charset="0"/>
              <a:ea typeface="함초롬바탕" charset="0"/>
            </a:endParaRPr>
          </a:p>
        </p:txBody>
      </p:sp>
      <p:pic>
        <p:nvPicPr>
          <p:cNvPr id="1043" name="그림 115" descr="C:/Users/rlacl/AppData/Roaming/PolarisOffice/ETemp/24568_18471360/fImage943215966500.png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3204210"/>
            <a:ext cx="1025525" cy="775335"/>
          </a:xfrm>
          <a:prstGeom prst="rect"/>
          <a:noFill/>
        </p:spPr>
      </p:pic>
      <p:pic>
        <p:nvPicPr>
          <p:cNvPr id="1044" name="그림 116" descr="C:/Users/rlacl/AppData/Roaming/PolarisOffice/ETemp/24568_18471360/fImage973085979169.png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15640" y="4224020"/>
            <a:ext cx="635635" cy="635000"/>
          </a:xfrm>
          <a:prstGeom prst="rect"/>
          <a:noFill/>
        </p:spPr>
      </p:pic>
      <p:grpSp>
        <p:nvGrpSpPr>
          <p:cNvPr id="1045" name="그룹 122"/>
          <p:cNvGrpSpPr/>
          <p:nvPr/>
        </p:nvGrpSpPr>
        <p:grpSpPr>
          <a:xfrm rot="0">
            <a:off x="313055" y="5037455"/>
            <a:ext cx="3637915" cy="945515"/>
            <a:chOff x="313055" y="5037455"/>
            <a:chExt cx="3637915" cy="945515"/>
          </a:xfrm>
        </p:grpSpPr>
        <p:grpSp>
          <p:nvGrpSpPr>
            <p:cNvPr id="1046" name="그룹 119"/>
            <p:cNvGrpSpPr/>
            <p:nvPr/>
          </p:nvGrpSpPr>
          <p:grpSpPr>
            <a:xfrm rot="0">
              <a:off x="313055" y="5037455"/>
              <a:ext cx="3637915" cy="882015"/>
              <a:chOff x="313055" y="5037455"/>
              <a:chExt cx="3637915" cy="882015"/>
            </a:xfrm>
          </p:grpSpPr>
          <p:pic>
            <p:nvPicPr>
              <p:cNvPr id="1047" name="그림 117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3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505585" y="4650740"/>
                <a:ext cx="7275195" cy="1763395"/>
              </a:xfrm>
              <a:prstGeom prst="rect"/>
              <a:noFill/>
            </p:spPr>
          </p:pic>
          <p:pic>
            <p:nvPicPr>
              <p:cNvPr id="1048" name="그림 118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3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13055" y="5037455"/>
                <a:ext cx="3637915" cy="882015"/>
              </a:xfrm>
              <a:prstGeom prst="rect"/>
              <a:noFill/>
            </p:spPr>
          </p:pic>
        </p:grpSp>
        <p:pic>
          <p:nvPicPr>
            <p:cNvPr id="1049" name="그림 120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3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59740" y="5071745"/>
              <a:ext cx="218440" cy="911225"/>
            </a:xfrm>
            <a:prstGeom prst="rect"/>
            <a:noFill/>
          </p:spPr>
        </p:pic>
        <p:pic>
          <p:nvPicPr>
            <p:cNvPr id="1050" name="그림 121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3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423035" y="5166995"/>
              <a:ext cx="168910" cy="705485"/>
            </a:xfrm>
            <a:prstGeom prst="rect"/>
            <a:noFill/>
          </p:spPr>
        </p:pic>
      </p:grpSp>
      <p:sp>
        <p:nvSpPr>
          <p:cNvPr id="1051" name="텍스트 상자 123"/>
          <p:cNvSpPr txBox="1">
            <a:spLocks/>
          </p:cNvSpPr>
          <p:nvPr/>
        </p:nvSpPr>
        <p:spPr>
          <a:xfrm rot="0">
            <a:off x="315595" y="5191125"/>
            <a:ext cx="2545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3000">
                <a:latin typeface="함초롬바탕" charset="0"/>
                <a:ea typeface="함초롬바탕" charset="0"/>
              </a:rPr>
              <a:t>콘트라 터렛</a:t>
            </a:r>
            <a:endParaRPr lang="ko-KR" altLang="en-US" sz="3000">
              <a:latin typeface="함초롬바탕" charset="0"/>
              <a:ea typeface="함초롬바탕" charset="0"/>
            </a:endParaRPr>
          </a:p>
        </p:txBody>
      </p:sp>
      <p:pic>
        <p:nvPicPr>
          <p:cNvPr id="1052" name="그림 124" descr="C:/Users/rlacl/AppData/Roaming/PolarisOffice/ETemp/24568_18471360/fImage944466055724.png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69260" y="5128895"/>
            <a:ext cx="753110" cy="686435"/>
          </a:xfrm>
          <a:prstGeom prst="rect"/>
          <a:noFill/>
        </p:spPr>
      </p:pic>
      <p:grpSp>
        <p:nvGrpSpPr>
          <p:cNvPr id="1053" name="그룹 130"/>
          <p:cNvGrpSpPr/>
          <p:nvPr/>
        </p:nvGrpSpPr>
        <p:grpSpPr>
          <a:xfrm rot="0">
            <a:off x="4206875" y="2152015"/>
            <a:ext cx="3637915" cy="945515"/>
            <a:chOff x="4206875" y="2152015"/>
            <a:chExt cx="3637915" cy="945515"/>
          </a:xfrm>
        </p:grpSpPr>
        <p:grpSp>
          <p:nvGrpSpPr>
            <p:cNvPr id="1054" name="그룹 127"/>
            <p:cNvGrpSpPr/>
            <p:nvPr/>
          </p:nvGrpSpPr>
          <p:grpSpPr>
            <a:xfrm rot="0">
              <a:off x="4206875" y="2152015"/>
              <a:ext cx="3637915" cy="882015"/>
              <a:chOff x="4206875" y="2152015"/>
              <a:chExt cx="3637915" cy="882015"/>
            </a:xfrm>
          </p:grpSpPr>
          <p:pic>
            <p:nvPicPr>
              <p:cNvPr id="1055" name="그림 125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3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2388235" y="1765300"/>
                <a:ext cx="7275195" cy="1763395"/>
              </a:xfrm>
              <a:prstGeom prst="rect"/>
              <a:noFill/>
            </p:spPr>
          </p:pic>
          <p:pic>
            <p:nvPicPr>
              <p:cNvPr id="1056" name="그림 126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3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4206875" y="2152015"/>
                <a:ext cx="3637915" cy="882015"/>
              </a:xfrm>
              <a:prstGeom prst="rect"/>
              <a:noFill/>
            </p:spPr>
          </p:pic>
        </p:grpSp>
        <p:pic>
          <p:nvPicPr>
            <p:cNvPr id="1057" name="그림 128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3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353560" y="2186305"/>
              <a:ext cx="218440" cy="911225"/>
            </a:xfrm>
            <a:prstGeom prst="rect"/>
            <a:noFill/>
          </p:spPr>
        </p:pic>
        <p:pic>
          <p:nvPicPr>
            <p:cNvPr id="1058" name="그림 129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3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316855" y="2281555"/>
              <a:ext cx="168910" cy="705485"/>
            </a:xfrm>
            <a:prstGeom prst="rect"/>
            <a:noFill/>
          </p:spPr>
        </p:pic>
      </p:grpSp>
      <p:sp>
        <p:nvSpPr>
          <p:cNvPr id="1059" name="텍스트 상자 131"/>
          <p:cNvSpPr txBox="1">
            <a:spLocks/>
          </p:cNvSpPr>
          <p:nvPr/>
        </p:nvSpPr>
        <p:spPr>
          <a:xfrm rot="0">
            <a:off x="4209415" y="2305685"/>
            <a:ext cx="25704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3000">
                <a:latin typeface="함초롬바탕" charset="0"/>
                <a:ea typeface="함초롬바탕" charset="0"/>
              </a:rPr>
              <a:t>곡사포 터렛</a:t>
            </a:r>
            <a:endParaRPr lang="ko-KR" altLang="en-US" sz="3000">
              <a:latin typeface="함초롬바탕" charset="0"/>
              <a:ea typeface="함초롬바탕" charset="0"/>
            </a:endParaRPr>
          </a:p>
        </p:txBody>
      </p:sp>
      <p:pic>
        <p:nvPicPr>
          <p:cNvPr id="1060" name="그림 132" descr="C:/Users/rlacl/AppData/Roaming/PolarisOffice/ETemp/24568_18471360/fImage924626131478.png"/>
          <p:cNvPicPr>
            <a:picLocks noChangeAspect="1"/>
          </p:cNvPicPr>
          <p:nvPr/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2239010"/>
            <a:ext cx="882015" cy="707390"/>
          </a:xfrm>
          <a:prstGeom prst="rect"/>
          <a:noFill/>
        </p:spPr>
      </p:pic>
      <p:grpSp>
        <p:nvGrpSpPr>
          <p:cNvPr id="1061" name="그룹 138"/>
          <p:cNvGrpSpPr/>
          <p:nvPr/>
        </p:nvGrpSpPr>
        <p:grpSpPr>
          <a:xfrm rot="0">
            <a:off x="4201160" y="3119755"/>
            <a:ext cx="3637915" cy="945515"/>
            <a:chOff x="4201160" y="3119755"/>
            <a:chExt cx="3637915" cy="945515"/>
          </a:xfrm>
        </p:grpSpPr>
        <p:grpSp>
          <p:nvGrpSpPr>
            <p:cNvPr id="1062" name="그룹 135"/>
            <p:cNvGrpSpPr/>
            <p:nvPr/>
          </p:nvGrpSpPr>
          <p:grpSpPr>
            <a:xfrm rot="0">
              <a:off x="4201160" y="3119755"/>
              <a:ext cx="3637915" cy="882015"/>
              <a:chOff x="4201160" y="3119755"/>
              <a:chExt cx="3637915" cy="882015"/>
            </a:xfrm>
          </p:grpSpPr>
          <p:pic>
            <p:nvPicPr>
              <p:cNvPr id="1063" name="그림 133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3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2382520" y="2733040"/>
                <a:ext cx="7275195" cy="1763395"/>
              </a:xfrm>
              <a:prstGeom prst="rect"/>
              <a:noFill/>
            </p:spPr>
          </p:pic>
          <p:pic>
            <p:nvPicPr>
              <p:cNvPr id="1064" name="그림 134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3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4201160" y="3119755"/>
                <a:ext cx="3637915" cy="882015"/>
              </a:xfrm>
              <a:prstGeom prst="rect"/>
              <a:noFill/>
            </p:spPr>
          </p:pic>
        </p:grpSp>
        <p:pic>
          <p:nvPicPr>
            <p:cNvPr id="1065" name="그림 136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3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347845" y="3154045"/>
              <a:ext cx="218440" cy="911225"/>
            </a:xfrm>
            <a:prstGeom prst="rect"/>
            <a:noFill/>
          </p:spPr>
        </p:pic>
        <p:pic>
          <p:nvPicPr>
            <p:cNvPr id="1066" name="그림 137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3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311140" y="3249295"/>
              <a:ext cx="168910" cy="705485"/>
            </a:xfrm>
            <a:prstGeom prst="rect"/>
            <a:noFill/>
          </p:spPr>
        </p:pic>
      </p:grpSp>
      <p:sp>
        <p:nvSpPr>
          <p:cNvPr id="1067" name="텍스트 상자 139"/>
          <p:cNvSpPr txBox="1">
            <a:spLocks/>
          </p:cNvSpPr>
          <p:nvPr/>
        </p:nvSpPr>
        <p:spPr>
          <a:xfrm rot="0">
            <a:off x="4203700" y="3273425"/>
            <a:ext cx="25704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3000">
                <a:latin typeface="함초롬바탕" charset="0"/>
                <a:ea typeface="함초롬바탕" charset="0"/>
              </a:rPr>
              <a:t>견인 터렛</a:t>
            </a:r>
            <a:endParaRPr lang="ko-KR" altLang="en-US" sz="3000">
              <a:latin typeface="함초롬바탕" charset="0"/>
              <a:ea typeface="함초롬바탕" charset="0"/>
            </a:endParaRPr>
          </a:p>
        </p:txBody>
      </p:sp>
      <p:pic>
        <p:nvPicPr>
          <p:cNvPr id="1068" name="그림 140" descr="C:/Users/rlacl/AppData/Roaming/PolarisOffice/ETemp/24568_18471360/fImage859076219358.png"/>
          <p:cNvPicPr>
            <a:picLocks noChangeAspect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94780" y="3255645"/>
            <a:ext cx="1172210" cy="633730"/>
          </a:xfrm>
          <a:prstGeom prst="rect"/>
          <a:noFill/>
        </p:spPr>
      </p:pic>
      <p:grpSp>
        <p:nvGrpSpPr>
          <p:cNvPr id="1069" name="그룹 146"/>
          <p:cNvGrpSpPr/>
          <p:nvPr/>
        </p:nvGrpSpPr>
        <p:grpSpPr>
          <a:xfrm rot="0">
            <a:off x="4201160" y="4101465"/>
            <a:ext cx="3637915" cy="945515"/>
            <a:chOff x="4201160" y="4101465"/>
            <a:chExt cx="3637915" cy="945515"/>
          </a:xfrm>
        </p:grpSpPr>
        <p:grpSp>
          <p:nvGrpSpPr>
            <p:cNvPr id="1070" name="그룹 143"/>
            <p:cNvGrpSpPr/>
            <p:nvPr/>
          </p:nvGrpSpPr>
          <p:grpSpPr>
            <a:xfrm rot="0">
              <a:off x="4201160" y="4101465"/>
              <a:ext cx="3637915" cy="882015"/>
              <a:chOff x="4201160" y="4101465"/>
              <a:chExt cx="3637915" cy="882015"/>
            </a:xfrm>
          </p:grpSpPr>
          <p:pic>
            <p:nvPicPr>
              <p:cNvPr id="1071" name="그림 141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3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2382520" y="3714750"/>
                <a:ext cx="7275195" cy="1763395"/>
              </a:xfrm>
              <a:prstGeom prst="rect"/>
              <a:noFill/>
            </p:spPr>
          </p:pic>
          <p:pic>
            <p:nvPicPr>
              <p:cNvPr id="1072" name="그림 142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3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4201160" y="4101465"/>
                <a:ext cx="3637915" cy="882015"/>
              </a:xfrm>
              <a:prstGeom prst="rect"/>
              <a:noFill/>
            </p:spPr>
          </p:pic>
        </p:grpSp>
        <p:pic>
          <p:nvPicPr>
            <p:cNvPr id="1073" name="그림 144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3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347845" y="4135755"/>
              <a:ext cx="218440" cy="911225"/>
            </a:xfrm>
            <a:prstGeom prst="rect"/>
            <a:noFill/>
          </p:spPr>
        </p:pic>
        <p:pic>
          <p:nvPicPr>
            <p:cNvPr id="1074" name="그림 145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3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311140" y="4231005"/>
              <a:ext cx="168910" cy="705485"/>
            </a:xfrm>
            <a:prstGeom prst="rect"/>
            <a:noFill/>
          </p:spPr>
        </p:pic>
      </p:grpSp>
      <p:sp>
        <p:nvSpPr>
          <p:cNvPr id="1075" name="텍스트 상자 147"/>
          <p:cNvSpPr txBox="1">
            <a:spLocks/>
          </p:cNvSpPr>
          <p:nvPr/>
        </p:nvSpPr>
        <p:spPr>
          <a:xfrm rot="0">
            <a:off x="4203700" y="4255135"/>
            <a:ext cx="25704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3000">
                <a:latin typeface="함초롬바탕" charset="0"/>
                <a:ea typeface="함초롬바탕" charset="0"/>
              </a:rPr>
              <a:t>갤럭시 터렛</a:t>
            </a:r>
            <a:endParaRPr lang="ko-KR" altLang="en-US" sz="3000">
              <a:latin typeface="함초롬바탕" charset="0"/>
              <a:ea typeface="함초롬바탕" charset="0"/>
            </a:endParaRPr>
          </a:p>
        </p:txBody>
      </p:sp>
      <p:pic>
        <p:nvPicPr>
          <p:cNvPr id="1076" name="그림 148" descr="C:/Users/rlacl/AppData/Roaming/PolarisOffice/ETemp/24568_18471360/fImage913786296962.png"/>
          <p:cNvPicPr>
            <a:picLocks noChangeAspect="1"/>
          </p:cNvPicPr>
          <p:nvPr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62115" y="4194810"/>
            <a:ext cx="827405" cy="689610"/>
          </a:xfrm>
          <a:prstGeom prst="rect"/>
          <a:noFill/>
        </p:spPr>
      </p:pic>
      <p:grpSp>
        <p:nvGrpSpPr>
          <p:cNvPr id="1077" name="그룹 154"/>
          <p:cNvGrpSpPr/>
          <p:nvPr/>
        </p:nvGrpSpPr>
        <p:grpSpPr>
          <a:xfrm rot="0">
            <a:off x="4201160" y="5031740"/>
            <a:ext cx="3637915" cy="945515"/>
            <a:chOff x="4201160" y="5031740"/>
            <a:chExt cx="3637915" cy="945515"/>
          </a:xfrm>
        </p:grpSpPr>
        <p:grpSp>
          <p:nvGrpSpPr>
            <p:cNvPr id="1078" name="그룹 151"/>
            <p:cNvGrpSpPr/>
            <p:nvPr/>
          </p:nvGrpSpPr>
          <p:grpSpPr>
            <a:xfrm rot="0">
              <a:off x="4201160" y="5031740"/>
              <a:ext cx="3637915" cy="882015"/>
              <a:chOff x="4201160" y="5031740"/>
              <a:chExt cx="3637915" cy="882015"/>
            </a:xfrm>
          </p:grpSpPr>
          <p:pic>
            <p:nvPicPr>
              <p:cNvPr id="1079" name="그림 149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3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2382520" y="4645025"/>
                <a:ext cx="7275195" cy="1763395"/>
              </a:xfrm>
              <a:prstGeom prst="rect"/>
              <a:noFill/>
            </p:spPr>
          </p:pic>
          <p:pic>
            <p:nvPicPr>
              <p:cNvPr id="1080" name="그림 150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3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4201160" y="5031740"/>
                <a:ext cx="3637915" cy="882015"/>
              </a:xfrm>
              <a:prstGeom prst="rect"/>
              <a:noFill/>
            </p:spPr>
          </p:pic>
        </p:grpSp>
        <p:pic>
          <p:nvPicPr>
            <p:cNvPr id="1081" name="그림 152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3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4347845" y="5066030"/>
              <a:ext cx="218440" cy="911225"/>
            </a:xfrm>
            <a:prstGeom prst="rect"/>
            <a:noFill/>
          </p:spPr>
        </p:pic>
        <p:pic>
          <p:nvPicPr>
            <p:cNvPr id="1082" name="그림 153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3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5311140" y="5161280"/>
              <a:ext cx="168910" cy="705485"/>
            </a:xfrm>
            <a:prstGeom prst="rect"/>
            <a:noFill/>
          </p:spPr>
        </p:pic>
      </p:grpSp>
      <p:sp>
        <p:nvSpPr>
          <p:cNvPr id="1083" name="텍스트 상자 155"/>
          <p:cNvSpPr txBox="1">
            <a:spLocks/>
          </p:cNvSpPr>
          <p:nvPr/>
        </p:nvSpPr>
        <p:spPr>
          <a:xfrm rot="0">
            <a:off x="4203700" y="5185410"/>
            <a:ext cx="25704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3000">
                <a:latin typeface="함초롬바탕" charset="0"/>
                <a:ea typeface="함초롬바탕" charset="0"/>
              </a:rPr>
              <a:t>다연장 터렛</a:t>
            </a:r>
            <a:endParaRPr lang="ko-KR" altLang="en-US" sz="3000">
              <a:latin typeface="함초롬바탕" charset="0"/>
              <a:ea typeface="함초롬바탕" charset="0"/>
            </a:endParaRPr>
          </a:p>
        </p:txBody>
      </p:sp>
      <p:pic>
        <p:nvPicPr>
          <p:cNvPr id="1084" name="그림 156" descr="C:/Users/rlacl/AppData/Roaming/PolarisOffice/ETemp/24568_18471360/fImage819586374464.png"/>
          <p:cNvPicPr>
            <a:picLocks noChangeAspect="1"/>
          </p:cNvPicPr>
          <p:nvPr/>
        </p:nvPicPr>
        <p:blipFill rotWithShape="1"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6730" y="5116195"/>
            <a:ext cx="772795" cy="718185"/>
          </a:xfrm>
          <a:prstGeom prst="rect"/>
          <a:noFill/>
        </p:spPr>
      </p:pic>
      <p:grpSp>
        <p:nvGrpSpPr>
          <p:cNvPr id="1085" name="그룹 162"/>
          <p:cNvGrpSpPr/>
          <p:nvPr/>
        </p:nvGrpSpPr>
        <p:grpSpPr>
          <a:xfrm rot="0">
            <a:off x="8017510" y="2574925"/>
            <a:ext cx="3637915" cy="945515"/>
            <a:chOff x="8017510" y="2574925"/>
            <a:chExt cx="3637915" cy="945515"/>
          </a:xfrm>
        </p:grpSpPr>
        <p:grpSp>
          <p:nvGrpSpPr>
            <p:cNvPr id="1086" name="그룹 159"/>
            <p:cNvGrpSpPr/>
            <p:nvPr/>
          </p:nvGrpSpPr>
          <p:grpSpPr>
            <a:xfrm rot="0">
              <a:off x="8017510" y="2574925"/>
              <a:ext cx="3637915" cy="882015"/>
              <a:chOff x="8017510" y="2574925"/>
              <a:chExt cx="3637915" cy="882015"/>
            </a:xfrm>
          </p:grpSpPr>
          <p:pic>
            <p:nvPicPr>
              <p:cNvPr id="1087" name="그림 157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3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6198870" y="2188210"/>
                <a:ext cx="7275195" cy="1763395"/>
              </a:xfrm>
              <a:prstGeom prst="rect"/>
              <a:noFill/>
            </p:spPr>
          </p:pic>
          <p:pic>
            <p:nvPicPr>
              <p:cNvPr id="1088" name="그림 158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3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8017510" y="2574925"/>
                <a:ext cx="3637915" cy="882015"/>
              </a:xfrm>
              <a:prstGeom prst="rect"/>
              <a:noFill/>
            </p:spPr>
          </p:pic>
        </p:grpSp>
        <p:pic>
          <p:nvPicPr>
            <p:cNvPr id="1089" name="그림 160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3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164195" y="2609215"/>
              <a:ext cx="218440" cy="911225"/>
            </a:xfrm>
            <a:prstGeom prst="rect"/>
            <a:noFill/>
          </p:spPr>
        </p:pic>
        <p:pic>
          <p:nvPicPr>
            <p:cNvPr id="1090" name="그림 161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3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127490" y="2704465"/>
              <a:ext cx="168910" cy="705485"/>
            </a:xfrm>
            <a:prstGeom prst="rect"/>
            <a:noFill/>
          </p:spPr>
        </p:pic>
      </p:grpSp>
      <p:sp>
        <p:nvSpPr>
          <p:cNvPr id="1091" name="텍스트 상자 163"/>
          <p:cNvSpPr txBox="1">
            <a:spLocks/>
          </p:cNvSpPr>
          <p:nvPr/>
        </p:nvSpPr>
        <p:spPr>
          <a:xfrm rot="0">
            <a:off x="8020050" y="2728595"/>
            <a:ext cx="25704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3000">
                <a:latin typeface="함초롬바탕" charset="0"/>
                <a:ea typeface="함초롬바탕" charset="0"/>
              </a:rPr>
              <a:t>유도탄 터렛</a:t>
            </a:r>
            <a:endParaRPr lang="ko-KR" altLang="en-US" sz="3000">
              <a:latin typeface="함초롬바탕" charset="0"/>
              <a:ea typeface="함초롬바탕" charset="0"/>
            </a:endParaRPr>
          </a:p>
        </p:txBody>
      </p:sp>
      <p:pic>
        <p:nvPicPr>
          <p:cNvPr id="1092" name="그림 164" descr="C:/Users/rlacl/AppData/Roaming/PolarisOffice/ETemp/24568_18471360/fImage580796455705.png"/>
          <p:cNvPicPr>
            <a:picLocks noChangeAspect="1"/>
          </p:cNvPicPr>
          <p:nvPr/>
        </p:nvPicPr>
        <p:blipFill rotWithShape="1"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745470" y="2676525"/>
            <a:ext cx="781685" cy="621030"/>
          </a:xfrm>
          <a:prstGeom prst="rect"/>
          <a:noFill/>
        </p:spPr>
      </p:pic>
      <p:grpSp>
        <p:nvGrpSpPr>
          <p:cNvPr id="1093" name="그룹 170"/>
          <p:cNvGrpSpPr/>
          <p:nvPr/>
        </p:nvGrpSpPr>
        <p:grpSpPr>
          <a:xfrm rot="0">
            <a:off x="8026400" y="3608070"/>
            <a:ext cx="3637915" cy="945515"/>
            <a:chOff x="8026400" y="3608070"/>
            <a:chExt cx="3637915" cy="945515"/>
          </a:xfrm>
        </p:grpSpPr>
        <p:grpSp>
          <p:nvGrpSpPr>
            <p:cNvPr id="1094" name="그룹 167"/>
            <p:cNvGrpSpPr/>
            <p:nvPr/>
          </p:nvGrpSpPr>
          <p:grpSpPr>
            <a:xfrm rot="0">
              <a:off x="8026400" y="3608070"/>
              <a:ext cx="3637915" cy="882015"/>
              <a:chOff x="8026400" y="3608070"/>
              <a:chExt cx="3637915" cy="882015"/>
            </a:xfrm>
          </p:grpSpPr>
          <p:pic>
            <p:nvPicPr>
              <p:cNvPr id="1095" name="그림 165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3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6207760" y="3221355"/>
                <a:ext cx="7275195" cy="1763395"/>
              </a:xfrm>
              <a:prstGeom prst="rect"/>
              <a:noFill/>
            </p:spPr>
          </p:pic>
          <p:pic>
            <p:nvPicPr>
              <p:cNvPr id="1096" name="그림 166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3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8026400" y="3608070"/>
                <a:ext cx="3637915" cy="882015"/>
              </a:xfrm>
              <a:prstGeom prst="rect"/>
              <a:noFill/>
            </p:spPr>
          </p:pic>
        </p:grpSp>
        <p:pic>
          <p:nvPicPr>
            <p:cNvPr id="1097" name="그림 168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3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173085" y="3642360"/>
              <a:ext cx="218440" cy="911225"/>
            </a:xfrm>
            <a:prstGeom prst="rect"/>
            <a:noFill/>
          </p:spPr>
        </p:pic>
        <p:pic>
          <p:nvPicPr>
            <p:cNvPr id="1098" name="그림 169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3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136380" y="3737610"/>
              <a:ext cx="168910" cy="705485"/>
            </a:xfrm>
            <a:prstGeom prst="rect"/>
            <a:noFill/>
          </p:spPr>
        </p:pic>
      </p:grpSp>
      <p:sp>
        <p:nvSpPr>
          <p:cNvPr id="1099" name="텍스트 상자 171"/>
          <p:cNvSpPr txBox="1">
            <a:spLocks/>
          </p:cNvSpPr>
          <p:nvPr/>
        </p:nvSpPr>
        <p:spPr>
          <a:xfrm rot="0">
            <a:off x="8028940" y="3761740"/>
            <a:ext cx="33254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3000">
                <a:latin typeface="함초롬바탕" charset="0"/>
                <a:ea typeface="함초롬바탕" charset="0"/>
              </a:rPr>
              <a:t>아크라이트 터렛</a:t>
            </a:r>
            <a:endParaRPr lang="ko-KR" altLang="en-US" sz="3000">
              <a:latin typeface="함초롬바탕" charset="0"/>
              <a:ea typeface="함초롬바탕" charset="0"/>
            </a:endParaRPr>
          </a:p>
        </p:txBody>
      </p:sp>
      <p:pic>
        <p:nvPicPr>
          <p:cNvPr id="1100" name="그림 172" descr="C:/Users/rlacl/AppData/Roaming/PolarisOffice/ETemp/24568_18471360/fImage805246538145.png"/>
          <p:cNvPicPr>
            <a:picLocks noChangeAspect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29645" y="3605530"/>
            <a:ext cx="956945" cy="885825"/>
          </a:xfrm>
          <a:prstGeom prst="rect"/>
          <a:noFill/>
        </p:spPr>
      </p:pic>
      <p:grpSp>
        <p:nvGrpSpPr>
          <p:cNvPr id="1101" name="그룹 220"/>
          <p:cNvGrpSpPr/>
          <p:nvPr/>
        </p:nvGrpSpPr>
        <p:grpSpPr>
          <a:xfrm rot="0">
            <a:off x="8028940" y="4627880"/>
            <a:ext cx="3637915" cy="945515"/>
            <a:chOff x="8028940" y="4627880"/>
            <a:chExt cx="3637915" cy="945515"/>
          </a:xfrm>
        </p:grpSpPr>
        <p:grpSp>
          <p:nvGrpSpPr>
            <p:cNvPr id="1102" name="그룹 217"/>
            <p:cNvGrpSpPr/>
            <p:nvPr/>
          </p:nvGrpSpPr>
          <p:grpSpPr>
            <a:xfrm rot="0">
              <a:off x="8028940" y="4627880"/>
              <a:ext cx="3637915" cy="882015"/>
              <a:chOff x="8028940" y="4627880"/>
              <a:chExt cx="3637915" cy="882015"/>
            </a:xfrm>
          </p:grpSpPr>
          <p:pic>
            <p:nvPicPr>
              <p:cNvPr id="1103" name="그림 215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31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6210300" y="4241165"/>
                <a:ext cx="7275195" cy="1763395"/>
              </a:xfrm>
              <a:prstGeom prst="rect"/>
              <a:noFill/>
            </p:spPr>
          </p:pic>
          <p:pic>
            <p:nvPicPr>
              <p:cNvPr id="1104" name="그림 216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3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8028940" y="4627880"/>
                <a:ext cx="3637915" cy="882015"/>
              </a:xfrm>
              <a:prstGeom prst="rect"/>
              <a:noFill/>
            </p:spPr>
          </p:pic>
        </p:grpSp>
        <p:pic>
          <p:nvPicPr>
            <p:cNvPr id="1105" name="그림 218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3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8175625" y="4662170"/>
              <a:ext cx="218440" cy="911225"/>
            </a:xfrm>
            <a:prstGeom prst="rect"/>
            <a:noFill/>
          </p:spPr>
        </p:pic>
        <p:pic>
          <p:nvPicPr>
            <p:cNvPr id="1106" name="그림 219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3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9138920" y="4757420"/>
              <a:ext cx="168910" cy="705485"/>
            </a:xfrm>
            <a:prstGeom prst="rect"/>
            <a:noFill/>
          </p:spPr>
        </p:pic>
      </p:grpSp>
      <p:sp>
        <p:nvSpPr>
          <p:cNvPr id="1107" name="텍스트 상자 221"/>
          <p:cNvSpPr txBox="1">
            <a:spLocks/>
          </p:cNvSpPr>
          <p:nvPr/>
        </p:nvSpPr>
        <p:spPr>
          <a:xfrm rot="0">
            <a:off x="8031480" y="4781550"/>
            <a:ext cx="2116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3000">
                <a:latin typeface="함초롬바탕" charset="0"/>
                <a:ea typeface="함초롬바탕" charset="0"/>
              </a:rPr>
              <a:t>리틀보이</a:t>
            </a:r>
            <a:endParaRPr lang="ko-KR" altLang="en-US" sz="3000">
              <a:latin typeface="함초롬바탕" charset="0"/>
              <a:ea typeface="함초롬바탕" charset="0"/>
            </a:endParaRPr>
          </a:p>
        </p:txBody>
      </p:sp>
      <p:pic>
        <p:nvPicPr>
          <p:cNvPr id="1108" name="그림 222" descr="C:/Users/rlacl/AppData/Roaming/PolarisOffice/ETemp/24568_18471360/fImage150567933281.png"/>
          <p:cNvPicPr>
            <a:picLocks noChangeAspect="1"/>
          </p:cNvPicPr>
          <p:nvPr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22890" y="4651375"/>
            <a:ext cx="878840" cy="772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roup 5"/>
          <p:cNvGrpSpPr/>
          <p:nvPr/>
        </p:nvGrpSpPr>
        <p:grpSpPr>
          <a:xfrm rot="0">
            <a:off x="-215900" y="-165100"/>
            <a:ext cx="12621895" cy="2209165"/>
            <a:chOff x="-215900" y="-165100"/>
            <a:chExt cx="12621895" cy="2209165"/>
          </a:xfrm>
        </p:grpSpPr>
        <p:pic>
          <p:nvPicPr>
            <p:cNvPr id="6" name="Picture " descr="C:/Users/rlacl/AppData/Roaming/PolarisOffice/ETemp/24568_18471360/image5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215900" y="-165100"/>
              <a:ext cx="12621895" cy="2209165"/>
            </a:xfrm>
            <a:prstGeom prst="rect"/>
            <a:noFill/>
          </p:spPr>
        </p:pic>
      </p:grpSp>
      <p:pic>
        <p:nvPicPr>
          <p:cNvPr id="48" name="Picture " descr="C:/Users/rlacl/AppData/Roaming/PolarisOffice/ETemp/24568_18471360/image7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880" y="69215"/>
            <a:ext cx="11569065" cy="1740535"/>
          </a:xfrm>
          <a:prstGeom prst="rect"/>
          <a:noFill/>
        </p:spPr>
      </p:pic>
      <p:grpSp>
        <p:nvGrpSpPr>
          <p:cNvPr id="1005" name="Group 5"/>
          <p:cNvGrpSpPr/>
          <p:nvPr/>
        </p:nvGrpSpPr>
        <p:grpSpPr>
          <a:xfrm rot="0">
            <a:off x="10314305" y="1040130"/>
            <a:ext cx="1384935" cy="975995"/>
            <a:chOff x="10314305" y="1040130"/>
            <a:chExt cx="1384935" cy="975995"/>
          </a:xfrm>
        </p:grpSpPr>
        <p:pic>
          <p:nvPicPr>
            <p:cNvPr id="16" name="Picture " descr="C:/Users/rlacl/AppData/Roaming/PolarisOffice/ETemp/24568_18471360/image63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14305" y="1040130"/>
              <a:ext cx="1384935" cy="975995"/>
            </a:xfrm>
            <a:prstGeom prst="rect"/>
            <a:noFill/>
          </p:spPr>
        </p:pic>
      </p:grpSp>
      <p:sp>
        <p:nvSpPr>
          <p:cNvPr id="1020" name="Rect 0"/>
          <p:cNvSpPr txBox="1">
            <a:spLocks/>
          </p:cNvSpPr>
          <p:nvPr/>
        </p:nvSpPr>
        <p:spPr>
          <a:xfrm rot="0">
            <a:off x="1911985" y="309880"/>
            <a:ext cx="8399780" cy="1016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6000">
                <a:latin typeface="함초롬바탕" charset="0"/>
                <a:ea typeface="함초롬바탕" charset="0"/>
              </a:rPr>
              <a:t>공격 포탑 주요 소스코드</a:t>
            </a:r>
            <a:endParaRPr lang="ko-KR" altLang="en-US" sz="6000">
              <a:latin typeface="함초롬바탕" charset="0"/>
              <a:ea typeface="함초롬바탕" charset="0"/>
            </a:endParaRPr>
          </a:p>
        </p:txBody>
      </p:sp>
      <p:grpSp>
        <p:nvGrpSpPr>
          <p:cNvPr id="1059" name="Group 5"/>
          <p:cNvGrpSpPr/>
          <p:nvPr/>
        </p:nvGrpSpPr>
        <p:grpSpPr>
          <a:xfrm rot="0">
            <a:off x="-3175" y="2050415"/>
            <a:ext cx="12192635" cy="4806950"/>
            <a:chOff x="-3175" y="2050415"/>
            <a:chExt cx="12192635" cy="4806950"/>
          </a:xfrm>
        </p:grpSpPr>
        <p:pic>
          <p:nvPicPr>
            <p:cNvPr id="1060" name="Picture " descr="C:/Users/rlacl/AppData/Roaming/PolarisOffice/ETemp/24568_18471360/image149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75" y="2050415"/>
              <a:ext cx="12192635" cy="4806950"/>
            </a:xfrm>
            <a:prstGeom prst="rect"/>
            <a:noFill/>
          </p:spPr>
        </p:pic>
      </p:grpSp>
      <p:pic>
        <p:nvPicPr>
          <p:cNvPr id="1064" name="Picture " descr="C:/Users/rlacl/AppData/Roaming/PolarisOffice/ETemp/24568_18471360/image9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52825" y="2691130"/>
            <a:ext cx="4691380" cy="1581785"/>
          </a:xfrm>
          <a:prstGeom prst="rect"/>
          <a:noFill/>
        </p:spPr>
      </p:pic>
      <p:sp>
        <p:nvSpPr>
          <p:cNvPr id="1067" name="Rect 0"/>
          <p:cNvSpPr txBox="1">
            <a:spLocks/>
          </p:cNvSpPr>
          <p:nvPr/>
        </p:nvSpPr>
        <p:spPr>
          <a:xfrm rot="0">
            <a:off x="3992880" y="2751455"/>
            <a:ext cx="426847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Update함수에서 JSON에 맞게SetType 설정 후 터렛에 상태값 체크 후 대기시간이 끝나면</a:t>
            </a:r>
            <a:endParaRPr lang="ko-KR" altLang="en-US" sz="1800">
              <a:latin typeface="함초롬바탕" charset="0"/>
              <a:ea typeface="함초롬바탕" charset="0"/>
            </a:endParaRPr>
          </a:p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Raycast를 쏴서 Monster가 범위내에 있을 경우 Bullet함수를 호출 한다.</a:t>
            </a:r>
            <a:endParaRPr lang="ko-KR" altLang="en-US" sz="1800">
              <a:latin typeface="함초롬바탕" charset="0"/>
              <a:ea typeface="함초롬바탕" charset="0"/>
            </a:endParaRPr>
          </a:p>
        </p:txBody>
      </p:sp>
      <p:pic>
        <p:nvPicPr>
          <p:cNvPr id="1068" name="그림 246" descr="C:/Users/rlacl/AppData/Roaming/PolarisOffice/ETemp/24568_18471360/fImage29113925682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095" y="2437130"/>
            <a:ext cx="3084195" cy="4214495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</p:pic>
      <p:grpSp>
        <p:nvGrpSpPr>
          <p:cNvPr id="1065" name="Group 5"/>
          <p:cNvGrpSpPr/>
          <p:nvPr/>
        </p:nvGrpSpPr>
        <p:grpSpPr>
          <a:xfrm rot="0">
            <a:off x="2834005" y="3293110"/>
            <a:ext cx="1091565" cy="168275"/>
            <a:chOff x="2834005" y="3293110"/>
            <a:chExt cx="1091565" cy="168275"/>
          </a:xfrm>
        </p:grpSpPr>
        <p:pic>
          <p:nvPicPr>
            <p:cNvPr id="1066" name="Picture " descr="C:/Users/rlacl/AppData/Roaming/PolarisOffice/ETemp/24568_18471360/image127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834005" y="3293110"/>
              <a:ext cx="1091565" cy="168275"/>
            </a:xfrm>
            <a:prstGeom prst="rect"/>
            <a:noFill/>
          </p:spPr>
        </p:pic>
      </p:grpSp>
      <p:pic>
        <p:nvPicPr>
          <p:cNvPr id="1069" name="그림 250" descr="C:/Users/rlacl/AppData/Roaming/PolarisOffice/ETemp/24568_18471360/fImage22645926996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85505" y="2429510"/>
            <a:ext cx="3660140" cy="4229735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</p:pic>
      <p:pic>
        <p:nvPicPr>
          <p:cNvPr id="1070" name="그림 255" descr="C:/Users/rlacl/AppData/Roaming/PolarisOffice/ETemp/24568_18471360/image9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547110" y="4681855"/>
            <a:ext cx="4691380" cy="1581785"/>
          </a:xfrm>
          <a:prstGeom prst="rect"/>
          <a:noFill/>
        </p:spPr>
      </p:pic>
      <p:grpSp>
        <p:nvGrpSpPr>
          <p:cNvPr id="1072" name="그룹 258"/>
          <p:cNvGrpSpPr/>
          <p:nvPr/>
        </p:nvGrpSpPr>
        <p:grpSpPr>
          <a:xfrm rot="0">
            <a:off x="7867650" y="5387340"/>
            <a:ext cx="1091565" cy="168275"/>
            <a:chOff x="7867650" y="5387340"/>
            <a:chExt cx="1091565" cy="168275"/>
          </a:xfrm>
        </p:grpSpPr>
        <p:pic>
          <p:nvPicPr>
            <p:cNvPr id="1073" name="그림 257" descr="C:/Users/rlacl/AppData/Roaming/PolarisOffice/ETemp/24568_18471360/image127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7867650" y="5387340"/>
              <a:ext cx="1091565" cy="168275"/>
            </a:xfrm>
            <a:prstGeom prst="rect"/>
            <a:noFill/>
          </p:spPr>
        </p:pic>
      </p:grpSp>
      <p:sp>
        <p:nvSpPr>
          <p:cNvPr id="1074" name="텍스트 상자 260"/>
          <p:cNvSpPr txBox="1">
            <a:spLocks/>
          </p:cNvSpPr>
          <p:nvPr/>
        </p:nvSpPr>
        <p:spPr>
          <a:xfrm rot="0">
            <a:off x="3763010" y="4795520"/>
            <a:ext cx="441198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공격주기만큼 MemoryPool에서 Turret에 맞는 Bullet을 호출한다.</a:t>
            </a:r>
            <a:endParaRPr lang="ko-KR" altLang="en-US" sz="1800">
              <a:latin typeface="함초롬바탕" charset="0"/>
              <a:ea typeface="함초롬바탕" charset="0"/>
            </a:endParaRPr>
          </a:p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Turret Type에 맞게 Bullet의 속성 값을</a:t>
            </a:r>
            <a:endParaRPr lang="ko-KR" altLang="en-US" sz="1800">
              <a:latin typeface="함초롬바탕" charset="0"/>
              <a:ea typeface="함초롬바탕" charset="0"/>
            </a:endParaRPr>
          </a:p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설정해준다.</a:t>
            </a:r>
            <a:endParaRPr lang="ko-KR" altLang="en-US" sz="1800">
              <a:latin typeface="함초롬바탕" charset="0"/>
              <a:ea typeface="함초롬바탕" charset="0"/>
            </a:endParaRPr>
          </a:p>
        </p:txBody>
      </p:sp>
      <p:sp>
        <p:nvSpPr>
          <p:cNvPr id="1075" name="텍스트 상자 302"/>
          <p:cNvSpPr txBox="1">
            <a:spLocks/>
          </p:cNvSpPr>
          <p:nvPr/>
        </p:nvSpPr>
        <p:spPr>
          <a:xfrm rot="0">
            <a:off x="8570595" y="1481455"/>
            <a:ext cx="20250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000">
                <a:latin typeface="함초롬바탕" charset="0"/>
                <a:ea typeface="함초롬바탕" charset="0"/>
              </a:rPr>
              <a:t>Rocket_Ctrl.cs </a:t>
            </a:r>
            <a:endParaRPr lang="ko-KR" altLang="en-US" sz="2000">
              <a:latin typeface="함초롬바탕" charset="0"/>
              <a:ea typeface="함초롬바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roup 5"/>
          <p:cNvGrpSpPr/>
          <p:nvPr/>
        </p:nvGrpSpPr>
        <p:grpSpPr>
          <a:xfrm rot="0">
            <a:off x="-215900" y="-165100"/>
            <a:ext cx="12621895" cy="2209165"/>
            <a:chOff x="-215900" y="-165100"/>
            <a:chExt cx="12621895" cy="2209165"/>
          </a:xfrm>
        </p:grpSpPr>
        <p:pic>
          <p:nvPicPr>
            <p:cNvPr id="6" name="Picture " descr="C:/Users/rlacl/AppData/Roaming/PolarisOffice/ETemp/24568_18471360/image5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215900" y="-165100"/>
              <a:ext cx="12621895" cy="2209165"/>
            </a:xfrm>
            <a:prstGeom prst="rect"/>
            <a:noFill/>
          </p:spPr>
        </p:pic>
      </p:grpSp>
      <p:pic>
        <p:nvPicPr>
          <p:cNvPr id="48" name="Picture " descr="C:/Users/rlacl/AppData/Roaming/PolarisOffice/ETemp/24568_18471360/image7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880" y="69215"/>
            <a:ext cx="11569065" cy="1740535"/>
          </a:xfrm>
          <a:prstGeom prst="rect"/>
          <a:noFill/>
        </p:spPr>
      </p:pic>
      <p:grpSp>
        <p:nvGrpSpPr>
          <p:cNvPr id="1005" name="Group 5"/>
          <p:cNvGrpSpPr/>
          <p:nvPr/>
        </p:nvGrpSpPr>
        <p:grpSpPr>
          <a:xfrm rot="0">
            <a:off x="10314305" y="1040130"/>
            <a:ext cx="1384935" cy="975995"/>
            <a:chOff x="10314305" y="1040130"/>
            <a:chExt cx="1384935" cy="975995"/>
          </a:xfrm>
        </p:grpSpPr>
        <p:pic>
          <p:nvPicPr>
            <p:cNvPr id="16" name="Picture " descr="C:/Users/rlacl/AppData/Roaming/PolarisOffice/ETemp/24568_18471360/image63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14305" y="1040130"/>
              <a:ext cx="1384935" cy="975995"/>
            </a:xfrm>
            <a:prstGeom prst="rect"/>
            <a:noFill/>
          </p:spPr>
        </p:pic>
      </p:grpSp>
      <p:sp>
        <p:nvSpPr>
          <p:cNvPr id="1020" name="Rect 0"/>
          <p:cNvSpPr txBox="1">
            <a:spLocks/>
          </p:cNvSpPr>
          <p:nvPr/>
        </p:nvSpPr>
        <p:spPr>
          <a:xfrm rot="0">
            <a:off x="1911985" y="309880"/>
            <a:ext cx="8399780" cy="1016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6000">
                <a:latin typeface="함초롬바탕" charset="0"/>
                <a:ea typeface="함초롬바탕" charset="0"/>
              </a:rPr>
              <a:t>공격 포탑 주요 소스코드</a:t>
            </a:r>
            <a:endParaRPr lang="ko-KR" altLang="en-US" sz="6000">
              <a:latin typeface="함초롬바탕" charset="0"/>
              <a:ea typeface="함초롬바탕" charset="0"/>
            </a:endParaRPr>
          </a:p>
        </p:txBody>
      </p:sp>
      <p:grpSp>
        <p:nvGrpSpPr>
          <p:cNvPr id="1059" name="Group 5"/>
          <p:cNvGrpSpPr/>
          <p:nvPr/>
        </p:nvGrpSpPr>
        <p:grpSpPr>
          <a:xfrm rot="0">
            <a:off x="-3175" y="2050415"/>
            <a:ext cx="12192635" cy="4806950"/>
            <a:chOff x="-3175" y="2050415"/>
            <a:chExt cx="12192635" cy="4806950"/>
          </a:xfrm>
        </p:grpSpPr>
        <p:pic>
          <p:nvPicPr>
            <p:cNvPr id="1060" name="Picture " descr="C:/Users/rlacl/AppData/Roaming/PolarisOffice/ETemp/24568_18471360/image149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75" y="2050415"/>
              <a:ext cx="12192635" cy="4806950"/>
            </a:xfrm>
            <a:prstGeom prst="rect"/>
            <a:noFill/>
          </p:spPr>
        </p:pic>
      </p:grpSp>
      <p:pic>
        <p:nvPicPr>
          <p:cNvPr id="1064" name="Picture " descr="C:/Users/rlacl/AppData/Roaming/PolarisOffice/ETemp/24568_18471360/image9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20610" y="3483610"/>
            <a:ext cx="4691380" cy="1951990"/>
          </a:xfrm>
          <a:prstGeom prst="rect"/>
          <a:noFill/>
        </p:spPr>
      </p:pic>
      <p:sp>
        <p:nvSpPr>
          <p:cNvPr id="1067" name="Rect 0"/>
          <p:cNvSpPr txBox="1">
            <a:spLocks/>
          </p:cNvSpPr>
          <p:nvPr/>
        </p:nvSpPr>
        <p:spPr>
          <a:xfrm rot="0">
            <a:off x="7611110" y="3862705"/>
            <a:ext cx="42684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LittleBoy에 경우 Bullet을 호출하지 않고</a:t>
            </a:r>
            <a:endParaRPr lang="ko-KR" altLang="en-US" sz="1800">
              <a:latin typeface="함초롬바탕" charset="0"/>
              <a:ea typeface="함초롬바탕" charset="0"/>
            </a:endParaRPr>
          </a:p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공격 범위 안에 있는 모든 Monster에게 </a:t>
            </a:r>
            <a:endParaRPr lang="ko-KR" altLang="en-US" sz="1800">
              <a:latin typeface="함초롬바탕" charset="0"/>
              <a:ea typeface="함초롬바탕" charset="0"/>
            </a:endParaRPr>
          </a:p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1000Damage를 주고 터렛은 바로 사라진다. </a:t>
            </a:r>
            <a:endParaRPr lang="ko-KR" altLang="en-US" sz="1800">
              <a:latin typeface="함초롬바탕" charset="0"/>
              <a:ea typeface="함초롬바탕" charset="0"/>
            </a:endParaRPr>
          </a:p>
        </p:txBody>
      </p:sp>
      <p:pic>
        <p:nvPicPr>
          <p:cNvPr id="1068" name="그림 294" descr="C:/Users/rlacl/AppData/Roaming/PolarisOffice/ETemp/24568_18471360/fImage3387299949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7210" y="2480945"/>
            <a:ext cx="6122035" cy="394208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</p:pic>
      <p:grpSp>
        <p:nvGrpSpPr>
          <p:cNvPr id="1065" name="Group 5"/>
          <p:cNvGrpSpPr/>
          <p:nvPr/>
        </p:nvGrpSpPr>
        <p:grpSpPr>
          <a:xfrm rot="0">
            <a:off x="6477635" y="4370070"/>
            <a:ext cx="1091565" cy="168275"/>
            <a:chOff x="6477635" y="4370070"/>
            <a:chExt cx="1091565" cy="168275"/>
          </a:xfrm>
        </p:grpSpPr>
        <p:pic>
          <p:nvPicPr>
            <p:cNvPr id="1066" name="Picture " descr="C:/Users/rlacl/AppData/Roaming/PolarisOffice/ETemp/24568_18471360/image127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477635" y="4370070"/>
              <a:ext cx="1091565" cy="168275"/>
            </a:xfrm>
            <a:prstGeom prst="rect"/>
            <a:noFill/>
          </p:spPr>
        </p:pic>
      </p:grpSp>
      <p:sp>
        <p:nvSpPr>
          <p:cNvPr id="1069" name="텍스트 상자 299"/>
          <p:cNvSpPr txBox="1">
            <a:spLocks/>
          </p:cNvSpPr>
          <p:nvPr/>
        </p:nvSpPr>
        <p:spPr>
          <a:xfrm rot="0">
            <a:off x="9061450" y="1524635"/>
            <a:ext cx="163703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000">
                <a:latin typeface="함초롬바탕" charset="0"/>
                <a:ea typeface="함초롬바탕" charset="0"/>
              </a:rPr>
              <a:t>LittleBoy.cs </a:t>
            </a:r>
            <a:endParaRPr lang="ko-KR" altLang="en-US" sz="2000">
              <a:latin typeface="함초롬바탕" charset="0"/>
              <a:ea typeface="함초롬바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roup 5"/>
          <p:cNvGrpSpPr/>
          <p:nvPr/>
        </p:nvGrpSpPr>
        <p:grpSpPr>
          <a:xfrm rot="0">
            <a:off x="-215900" y="-165100"/>
            <a:ext cx="12621895" cy="2209165"/>
            <a:chOff x="-215900" y="-165100"/>
            <a:chExt cx="12621895" cy="2209165"/>
          </a:xfrm>
        </p:grpSpPr>
        <p:pic>
          <p:nvPicPr>
            <p:cNvPr id="6" name="Picture " descr="C:/Users/rlacl/AppData/Roaming/PolarisOffice/ETemp/24568_18471360/image5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215900" y="-165100"/>
              <a:ext cx="12621895" cy="2209165"/>
            </a:xfrm>
            <a:prstGeom prst="rect"/>
            <a:noFill/>
          </p:spPr>
        </p:pic>
      </p:grpSp>
      <p:pic>
        <p:nvPicPr>
          <p:cNvPr id="48" name="Picture " descr="C:/Users/rlacl/AppData/Roaming/PolarisOffice/ETemp/24568_18471360/image7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880" y="69215"/>
            <a:ext cx="11569065" cy="1740535"/>
          </a:xfrm>
          <a:prstGeom prst="rect"/>
          <a:noFill/>
        </p:spPr>
      </p:pic>
      <p:grpSp>
        <p:nvGrpSpPr>
          <p:cNvPr id="1005" name="Group 5"/>
          <p:cNvGrpSpPr/>
          <p:nvPr/>
        </p:nvGrpSpPr>
        <p:grpSpPr>
          <a:xfrm rot="0">
            <a:off x="10314305" y="1040130"/>
            <a:ext cx="1384935" cy="975995"/>
            <a:chOff x="10314305" y="1040130"/>
            <a:chExt cx="1384935" cy="975995"/>
          </a:xfrm>
        </p:grpSpPr>
        <p:pic>
          <p:nvPicPr>
            <p:cNvPr id="16" name="Picture " descr="C:/Users/rlacl/AppData/Roaming/PolarisOffice/ETemp/24568_18471360/image63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14305" y="1040130"/>
              <a:ext cx="1384935" cy="975995"/>
            </a:xfrm>
            <a:prstGeom prst="rect"/>
            <a:noFill/>
          </p:spPr>
        </p:pic>
      </p:grpSp>
      <p:sp>
        <p:nvSpPr>
          <p:cNvPr id="1020" name="Rect 0"/>
          <p:cNvSpPr txBox="1">
            <a:spLocks/>
          </p:cNvSpPr>
          <p:nvPr/>
        </p:nvSpPr>
        <p:spPr>
          <a:xfrm rot="0">
            <a:off x="2299335" y="283845"/>
            <a:ext cx="7589520" cy="1016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6000">
                <a:latin typeface="함초롬바탕" charset="0"/>
                <a:ea typeface="함초롬바탕" charset="0"/>
              </a:rPr>
              <a:t>비공격 포탑 구현 목록</a:t>
            </a:r>
            <a:endParaRPr lang="ko-KR" altLang="en-US" sz="6000">
              <a:latin typeface="함초롬바탕" charset="0"/>
              <a:ea typeface="함초롬바탕" charset="0"/>
            </a:endParaRPr>
          </a:p>
        </p:txBody>
      </p:sp>
      <p:grpSp>
        <p:nvGrpSpPr>
          <p:cNvPr id="1021" name="Group 5"/>
          <p:cNvGrpSpPr/>
          <p:nvPr/>
        </p:nvGrpSpPr>
        <p:grpSpPr>
          <a:xfrm rot="0">
            <a:off x="1779270" y="2309495"/>
            <a:ext cx="3870325" cy="1273810"/>
            <a:chOff x="1779270" y="2309495"/>
            <a:chExt cx="3870325" cy="1273810"/>
          </a:xfrm>
        </p:grpSpPr>
        <p:grpSp>
          <p:nvGrpSpPr>
            <p:cNvPr id="1022" name="Group 5"/>
            <p:cNvGrpSpPr/>
            <p:nvPr/>
          </p:nvGrpSpPr>
          <p:grpSpPr>
            <a:xfrm rot="0">
              <a:off x="1779270" y="2309495"/>
              <a:ext cx="3870325" cy="1188720"/>
              <a:chOff x="1779270" y="2309495"/>
              <a:chExt cx="3870325" cy="1188720"/>
            </a:xfrm>
          </p:grpSpPr>
          <p:pic>
            <p:nvPicPr>
              <p:cNvPr id="1023" name="Picture 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55575" y="1788160"/>
                <a:ext cx="7740015" cy="2376805"/>
              </a:xfrm>
              <a:prstGeom prst="rect"/>
              <a:noFill/>
            </p:spPr>
          </p:pic>
          <p:pic>
            <p:nvPicPr>
              <p:cNvPr id="1024" name="Picture 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1779270" y="2308860"/>
                <a:ext cx="3870325" cy="1188720"/>
              </a:xfrm>
              <a:prstGeom prst="rect"/>
              <a:noFill/>
            </p:spPr>
          </p:pic>
        </p:grpSp>
        <p:pic>
          <p:nvPicPr>
            <p:cNvPr id="1025" name="Picture 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934210" y="2355215"/>
              <a:ext cx="232410" cy="1228090"/>
            </a:xfrm>
            <a:prstGeom prst="rect"/>
            <a:noFill/>
          </p:spPr>
        </p:pic>
        <p:pic>
          <p:nvPicPr>
            <p:cNvPr id="1026" name="Picture 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959735" y="2484120"/>
              <a:ext cx="179070" cy="949960"/>
            </a:xfrm>
            <a:prstGeom prst="rect"/>
            <a:noFill/>
          </p:spPr>
        </p:pic>
      </p:grpSp>
      <p:sp>
        <p:nvSpPr>
          <p:cNvPr id="1027" name="Rect 0"/>
          <p:cNvSpPr txBox="1">
            <a:spLocks/>
          </p:cNvSpPr>
          <p:nvPr/>
        </p:nvSpPr>
        <p:spPr>
          <a:xfrm rot="0">
            <a:off x="1876425" y="2593340"/>
            <a:ext cx="239204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4000">
                <a:latin typeface="함초롬바탕" charset="0"/>
                <a:ea typeface="함초롬바탕" charset="0"/>
              </a:rPr>
              <a:t>ATM</a:t>
            </a:r>
            <a:endParaRPr lang="ko-KR" altLang="en-US" sz="4000">
              <a:latin typeface="함초롬바탕" charset="0"/>
              <a:ea typeface="함초롬바탕" charset="0"/>
            </a:endParaRPr>
          </a:p>
        </p:txBody>
      </p:sp>
      <p:pic>
        <p:nvPicPr>
          <p:cNvPr id="1028" name="그림 173" descr="C:/Users/rlacl/AppData/Roaming/PolarisOffice/ETemp/24568_18471360/fImage72987744299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10050" y="2429510"/>
            <a:ext cx="1138555" cy="1034415"/>
          </a:xfrm>
          <a:prstGeom prst="rect"/>
          <a:noFill/>
        </p:spPr>
      </p:pic>
      <p:grpSp>
        <p:nvGrpSpPr>
          <p:cNvPr id="1029" name="그룹 186"/>
          <p:cNvGrpSpPr/>
          <p:nvPr/>
        </p:nvGrpSpPr>
        <p:grpSpPr>
          <a:xfrm rot="0">
            <a:off x="6571615" y="2949575"/>
            <a:ext cx="3870325" cy="1273810"/>
            <a:chOff x="6571615" y="2949575"/>
            <a:chExt cx="3870325" cy="1273810"/>
          </a:xfrm>
        </p:grpSpPr>
        <p:grpSp>
          <p:nvGrpSpPr>
            <p:cNvPr id="1030" name="그룹 183"/>
            <p:cNvGrpSpPr/>
            <p:nvPr/>
          </p:nvGrpSpPr>
          <p:grpSpPr>
            <a:xfrm rot="0">
              <a:off x="6571615" y="2949575"/>
              <a:ext cx="3870325" cy="1188720"/>
              <a:chOff x="6571615" y="2949575"/>
              <a:chExt cx="3870325" cy="1188720"/>
            </a:xfrm>
          </p:grpSpPr>
          <p:pic>
            <p:nvPicPr>
              <p:cNvPr id="1031" name="그림 181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4636770" y="2428240"/>
                <a:ext cx="7740015" cy="2376805"/>
              </a:xfrm>
              <a:prstGeom prst="rect"/>
              <a:noFill/>
            </p:spPr>
          </p:pic>
          <p:pic>
            <p:nvPicPr>
              <p:cNvPr id="1032" name="그림 182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6571615" y="2948940"/>
                <a:ext cx="3870325" cy="1188720"/>
              </a:xfrm>
              <a:prstGeom prst="rect"/>
              <a:noFill/>
            </p:spPr>
          </p:pic>
        </p:grpSp>
        <p:pic>
          <p:nvPicPr>
            <p:cNvPr id="1033" name="그림 184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726555" y="2995295"/>
              <a:ext cx="232410" cy="1228090"/>
            </a:xfrm>
            <a:prstGeom prst="rect"/>
            <a:noFill/>
          </p:spPr>
        </p:pic>
        <p:pic>
          <p:nvPicPr>
            <p:cNvPr id="1034" name="그림 185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52080" y="3124200"/>
              <a:ext cx="179070" cy="949960"/>
            </a:xfrm>
            <a:prstGeom prst="rect"/>
            <a:noFill/>
          </p:spPr>
        </p:pic>
      </p:grpSp>
      <p:pic>
        <p:nvPicPr>
          <p:cNvPr id="1036" name="그림 188" descr="C:/Users/rlacl/AppData/Roaming/PolarisOffice/ETemp/24568_18471360/fImage66743759194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15755" y="3117850"/>
            <a:ext cx="1117600" cy="939800"/>
          </a:xfrm>
          <a:prstGeom prst="rect"/>
          <a:noFill/>
        </p:spPr>
      </p:pic>
      <p:grpSp>
        <p:nvGrpSpPr>
          <p:cNvPr id="1037" name="그룹 194"/>
          <p:cNvGrpSpPr/>
          <p:nvPr/>
        </p:nvGrpSpPr>
        <p:grpSpPr>
          <a:xfrm rot="0">
            <a:off x="1779270" y="5246370"/>
            <a:ext cx="3870325" cy="1273810"/>
            <a:chOff x="1779270" y="5246370"/>
            <a:chExt cx="3870325" cy="1273810"/>
          </a:xfrm>
        </p:grpSpPr>
        <p:grpSp>
          <p:nvGrpSpPr>
            <p:cNvPr id="1038" name="그룹 191"/>
            <p:cNvGrpSpPr/>
            <p:nvPr/>
          </p:nvGrpSpPr>
          <p:grpSpPr>
            <a:xfrm rot="0">
              <a:off x="1779270" y="5246370"/>
              <a:ext cx="3870325" cy="1188720"/>
              <a:chOff x="1779270" y="5246370"/>
              <a:chExt cx="3870325" cy="1188720"/>
            </a:xfrm>
          </p:grpSpPr>
          <p:pic>
            <p:nvPicPr>
              <p:cNvPr id="1039" name="그림 189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55575" y="4725035"/>
                <a:ext cx="7740015" cy="2376805"/>
              </a:xfrm>
              <a:prstGeom prst="rect"/>
              <a:noFill/>
            </p:spPr>
          </p:pic>
          <p:pic>
            <p:nvPicPr>
              <p:cNvPr id="1040" name="그림 190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1779270" y="5245735"/>
                <a:ext cx="3870325" cy="1188720"/>
              </a:xfrm>
              <a:prstGeom prst="rect"/>
              <a:noFill/>
            </p:spPr>
          </p:pic>
        </p:grpSp>
        <p:pic>
          <p:nvPicPr>
            <p:cNvPr id="1041" name="그림 192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934210" y="5292090"/>
              <a:ext cx="232410" cy="1228090"/>
            </a:xfrm>
            <a:prstGeom prst="rect"/>
            <a:noFill/>
          </p:spPr>
        </p:pic>
        <p:pic>
          <p:nvPicPr>
            <p:cNvPr id="1042" name="그림 193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959735" y="5420995"/>
              <a:ext cx="179070" cy="949960"/>
            </a:xfrm>
            <a:prstGeom prst="rect"/>
            <a:noFill/>
          </p:spPr>
        </p:pic>
      </p:grpSp>
      <p:sp>
        <p:nvSpPr>
          <p:cNvPr id="1043" name="텍스트 상자 195"/>
          <p:cNvSpPr txBox="1">
            <a:spLocks/>
          </p:cNvSpPr>
          <p:nvPr/>
        </p:nvSpPr>
        <p:spPr>
          <a:xfrm rot="0">
            <a:off x="1876425" y="5530215"/>
            <a:ext cx="267906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4000">
                <a:latin typeface="함초롬바탕" charset="0"/>
                <a:ea typeface="함초롬바탕" charset="0"/>
              </a:rPr>
              <a:t>사채업자</a:t>
            </a:r>
            <a:endParaRPr lang="ko-KR" altLang="en-US" sz="4000">
              <a:latin typeface="함초롬바탕" charset="0"/>
              <a:ea typeface="함초롬바탕" charset="0"/>
            </a:endParaRPr>
          </a:p>
        </p:txBody>
      </p:sp>
      <p:sp>
        <p:nvSpPr>
          <p:cNvPr id="1044" name="텍스트 상자 196"/>
          <p:cNvSpPr txBox="1">
            <a:spLocks/>
          </p:cNvSpPr>
          <p:nvPr/>
        </p:nvSpPr>
        <p:spPr>
          <a:xfrm rot="0">
            <a:off x="6668770" y="3224530"/>
            <a:ext cx="271081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4000">
                <a:latin typeface="함초롬바탕" charset="0"/>
                <a:ea typeface="함초롬바탕" charset="0"/>
              </a:rPr>
              <a:t>전초기지</a:t>
            </a:r>
            <a:endParaRPr lang="ko-KR" altLang="en-US" sz="4000">
              <a:latin typeface="함초롬바탕" charset="0"/>
              <a:ea typeface="함초롬바탕" charset="0"/>
            </a:endParaRPr>
          </a:p>
        </p:txBody>
      </p:sp>
      <p:sp>
        <p:nvSpPr>
          <p:cNvPr id="1045" name="텍스트 상자 197"/>
          <p:cNvSpPr txBox="1">
            <a:spLocks/>
          </p:cNvSpPr>
          <p:nvPr/>
        </p:nvSpPr>
        <p:spPr>
          <a:xfrm rot="0">
            <a:off x="1876425" y="5521325"/>
            <a:ext cx="267906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4000">
                <a:latin typeface="함초롬바탕" charset="0"/>
                <a:ea typeface="함초롬바탕" charset="0"/>
              </a:rPr>
              <a:t>사채업자</a:t>
            </a:r>
            <a:endParaRPr lang="ko-KR" altLang="en-US" sz="4000">
              <a:latin typeface="함초롬바탕" charset="0"/>
              <a:ea typeface="함초롬바탕" charset="0"/>
            </a:endParaRPr>
          </a:p>
        </p:txBody>
      </p:sp>
      <p:pic>
        <p:nvPicPr>
          <p:cNvPr id="1046" name="그림 198" descr="C:/Users/rlacl/AppData/Roaming/PolarisOffice/ETemp/24568_18471360/fImage39690769482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7710" y="5366385"/>
            <a:ext cx="892810" cy="1051560"/>
          </a:xfrm>
          <a:prstGeom prst="rect"/>
          <a:noFill/>
        </p:spPr>
      </p:pic>
      <p:grpSp>
        <p:nvGrpSpPr>
          <p:cNvPr id="1047" name="그룹 204"/>
          <p:cNvGrpSpPr/>
          <p:nvPr/>
        </p:nvGrpSpPr>
        <p:grpSpPr>
          <a:xfrm rot="0">
            <a:off x="6568440" y="4606925"/>
            <a:ext cx="3870325" cy="1273810"/>
            <a:chOff x="6568440" y="4606925"/>
            <a:chExt cx="3870325" cy="1273810"/>
          </a:xfrm>
        </p:grpSpPr>
        <p:grpSp>
          <p:nvGrpSpPr>
            <p:cNvPr id="1048" name="그룹 201"/>
            <p:cNvGrpSpPr/>
            <p:nvPr/>
          </p:nvGrpSpPr>
          <p:grpSpPr>
            <a:xfrm rot="0">
              <a:off x="6568440" y="4606925"/>
              <a:ext cx="3870325" cy="1188720"/>
              <a:chOff x="6568440" y="4606925"/>
              <a:chExt cx="3870325" cy="1188720"/>
            </a:xfrm>
          </p:grpSpPr>
          <p:pic>
            <p:nvPicPr>
              <p:cNvPr id="1049" name="그림 199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4633595" y="4085590"/>
                <a:ext cx="7740015" cy="2376805"/>
              </a:xfrm>
              <a:prstGeom prst="rect"/>
              <a:noFill/>
            </p:spPr>
          </p:pic>
          <p:pic>
            <p:nvPicPr>
              <p:cNvPr id="1050" name="그림 200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6568440" y="4606290"/>
                <a:ext cx="3870325" cy="1188720"/>
              </a:xfrm>
              <a:prstGeom prst="rect"/>
              <a:noFill/>
            </p:spPr>
          </p:pic>
        </p:grpSp>
        <p:pic>
          <p:nvPicPr>
            <p:cNvPr id="1051" name="그림 202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6723380" y="4652645"/>
              <a:ext cx="232410" cy="1228090"/>
            </a:xfrm>
            <a:prstGeom prst="rect"/>
            <a:noFill/>
          </p:spPr>
        </p:pic>
        <p:pic>
          <p:nvPicPr>
            <p:cNvPr id="1052" name="그림 203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7748905" y="4781550"/>
              <a:ext cx="179070" cy="949960"/>
            </a:xfrm>
            <a:prstGeom prst="rect"/>
            <a:noFill/>
          </p:spPr>
        </p:pic>
      </p:grpSp>
      <p:sp>
        <p:nvSpPr>
          <p:cNvPr id="1053" name="텍스트 상자 205"/>
          <p:cNvSpPr txBox="1">
            <a:spLocks/>
          </p:cNvSpPr>
          <p:nvPr/>
        </p:nvSpPr>
        <p:spPr>
          <a:xfrm rot="0">
            <a:off x="6665595" y="4890770"/>
            <a:ext cx="239204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4000">
                <a:latin typeface="함초롬바탕" charset="0"/>
                <a:ea typeface="함초롬바탕" charset="0"/>
              </a:rPr>
              <a:t>요새</a:t>
            </a:r>
            <a:endParaRPr lang="ko-KR" altLang="en-US" sz="4000">
              <a:latin typeface="함초롬바탕" charset="0"/>
              <a:ea typeface="함초롬바탕" charset="0"/>
            </a:endParaRPr>
          </a:p>
        </p:txBody>
      </p:sp>
      <p:pic>
        <p:nvPicPr>
          <p:cNvPr id="1054" name="그림 206" descr="C:/Users/rlacl/AppData/Roaming/PolarisOffice/ETemp/24568_18471360/fImage619087775436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00160" y="4606290"/>
            <a:ext cx="1245235" cy="1145540"/>
          </a:xfrm>
          <a:prstGeom prst="rect"/>
          <a:noFill/>
        </p:spPr>
      </p:pic>
      <p:grpSp>
        <p:nvGrpSpPr>
          <p:cNvPr id="1055" name="그룹 212"/>
          <p:cNvGrpSpPr/>
          <p:nvPr/>
        </p:nvGrpSpPr>
        <p:grpSpPr>
          <a:xfrm rot="0">
            <a:off x="1778635" y="3744595"/>
            <a:ext cx="3870325" cy="1273810"/>
            <a:chOff x="1778635" y="3744595"/>
            <a:chExt cx="3870325" cy="1273810"/>
          </a:xfrm>
        </p:grpSpPr>
        <p:grpSp>
          <p:nvGrpSpPr>
            <p:cNvPr id="1056" name="그룹 209"/>
            <p:cNvGrpSpPr/>
            <p:nvPr/>
          </p:nvGrpSpPr>
          <p:grpSpPr>
            <a:xfrm rot="0">
              <a:off x="1778635" y="3744595"/>
              <a:ext cx="3870325" cy="1188720"/>
              <a:chOff x="1778635" y="3744595"/>
              <a:chExt cx="3870325" cy="1188720"/>
            </a:xfrm>
          </p:grpSpPr>
          <p:pic>
            <p:nvPicPr>
              <p:cNvPr id="1057" name="그림 207" descr="C:/Users/rlacl/AppData/Roaming/PolarisOffice/ETemp/24568_18471360/image182.png"/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-156210" y="3223260"/>
                <a:ext cx="7740015" cy="2376805"/>
              </a:xfrm>
              <a:prstGeom prst="rect"/>
              <a:noFill/>
            </p:spPr>
          </p:pic>
          <p:pic>
            <p:nvPicPr>
              <p:cNvPr id="1058" name="그림 208" descr="C:/Users/rlacl/AppData/Roaming/PolarisOffice/ETemp/24568_18471360/image183.png"/>
              <p:cNvPicPr>
                <a:picLocks noChangeAspect="1"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1778635" y="3743960"/>
                <a:ext cx="3870325" cy="1188720"/>
              </a:xfrm>
              <a:prstGeom prst="rect"/>
              <a:noFill/>
            </p:spPr>
          </p:pic>
        </p:grpSp>
        <p:pic>
          <p:nvPicPr>
            <p:cNvPr id="1059" name="그림 210" descr="C:/Users/rlacl/AppData/Roaming/PolarisOffice/ETemp/24568_18471360/image184.png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933575" y="3790315"/>
              <a:ext cx="232410" cy="1228090"/>
            </a:xfrm>
            <a:prstGeom prst="rect"/>
            <a:noFill/>
          </p:spPr>
        </p:pic>
        <p:pic>
          <p:nvPicPr>
            <p:cNvPr id="1060" name="그림 211" descr="C:/Users/rlacl/AppData/Roaming/PolarisOffice/ETemp/24568_18471360/image185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959100" y="3919220"/>
              <a:ext cx="179070" cy="949960"/>
            </a:xfrm>
            <a:prstGeom prst="rect"/>
            <a:noFill/>
          </p:spPr>
        </p:pic>
      </p:grpSp>
      <p:sp>
        <p:nvSpPr>
          <p:cNvPr id="1061" name="텍스트 상자 213"/>
          <p:cNvSpPr txBox="1">
            <a:spLocks/>
          </p:cNvSpPr>
          <p:nvPr/>
        </p:nvSpPr>
        <p:spPr>
          <a:xfrm rot="0">
            <a:off x="1875790" y="4028440"/>
            <a:ext cx="239204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u"/>
            </a:pPr>
            <a:r>
              <a:rPr sz="4000">
                <a:latin typeface="함초롬바탕" charset="0"/>
                <a:ea typeface="함초롬바탕" charset="0"/>
              </a:rPr>
              <a:t>은행</a:t>
            </a:r>
            <a:endParaRPr lang="ko-KR" altLang="en-US" sz="4000">
              <a:latin typeface="함초롬바탕" charset="0"/>
              <a:ea typeface="함초롬바탕" charset="0"/>
            </a:endParaRPr>
          </a:p>
        </p:txBody>
      </p:sp>
      <p:pic>
        <p:nvPicPr>
          <p:cNvPr id="1062" name="그림 214" descr="C:/Users/rlacl/AppData/Roaming/PolarisOffice/ETemp/24568_18471360/fImage95555785239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71010" y="3863975"/>
            <a:ext cx="998855" cy="1042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roup 5"/>
          <p:cNvGrpSpPr/>
          <p:nvPr/>
        </p:nvGrpSpPr>
        <p:grpSpPr>
          <a:xfrm rot="0">
            <a:off x="-215900" y="-165100"/>
            <a:ext cx="12621895" cy="2209165"/>
            <a:chOff x="-215900" y="-165100"/>
            <a:chExt cx="12621895" cy="2209165"/>
          </a:xfrm>
        </p:grpSpPr>
        <p:pic>
          <p:nvPicPr>
            <p:cNvPr id="6" name="Picture " descr="C:/Users/rlacl/AppData/Roaming/PolarisOffice/ETemp/24568_18471360/image59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215900" y="-165100"/>
              <a:ext cx="12621895" cy="2209165"/>
            </a:xfrm>
            <a:prstGeom prst="rect"/>
            <a:noFill/>
          </p:spPr>
        </p:pic>
      </p:grpSp>
      <p:pic>
        <p:nvPicPr>
          <p:cNvPr id="48" name="Picture " descr="C:/Users/rlacl/AppData/Roaming/PolarisOffice/ETemp/24568_18471360/image7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9880" y="69215"/>
            <a:ext cx="11569065" cy="1740535"/>
          </a:xfrm>
          <a:prstGeom prst="rect"/>
          <a:noFill/>
        </p:spPr>
      </p:pic>
      <p:grpSp>
        <p:nvGrpSpPr>
          <p:cNvPr id="1005" name="Group 5"/>
          <p:cNvGrpSpPr/>
          <p:nvPr/>
        </p:nvGrpSpPr>
        <p:grpSpPr>
          <a:xfrm rot="0">
            <a:off x="10314305" y="1040130"/>
            <a:ext cx="1384935" cy="975995"/>
            <a:chOff x="10314305" y="1040130"/>
            <a:chExt cx="1384935" cy="975995"/>
          </a:xfrm>
        </p:grpSpPr>
        <p:pic>
          <p:nvPicPr>
            <p:cNvPr id="16" name="Picture " descr="C:/Users/rlacl/AppData/Roaming/PolarisOffice/ETemp/24568_18471360/image63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0314305" y="1040130"/>
              <a:ext cx="1384935" cy="975995"/>
            </a:xfrm>
            <a:prstGeom prst="rect"/>
            <a:noFill/>
          </p:spPr>
        </p:pic>
      </p:grpSp>
      <p:sp>
        <p:nvSpPr>
          <p:cNvPr id="1020" name="Rect 0"/>
          <p:cNvSpPr txBox="1">
            <a:spLocks/>
          </p:cNvSpPr>
          <p:nvPr/>
        </p:nvSpPr>
        <p:spPr>
          <a:xfrm rot="0">
            <a:off x="1593850" y="283845"/>
            <a:ext cx="9002395" cy="1016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6000">
                <a:latin typeface="함초롬바탕" charset="0"/>
                <a:ea typeface="함초롬바탕" charset="0"/>
              </a:rPr>
              <a:t>비공격 포탑 주요 소스코드</a:t>
            </a:r>
            <a:endParaRPr lang="ko-KR" altLang="en-US" sz="6000">
              <a:latin typeface="함초롬바탕" charset="0"/>
              <a:ea typeface="함초롬바탕" charset="0"/>
            </a:endParaRPr>
          </a:p>
        </p:txBody>
      </p:sp>
      <p:grpSp>
        <p:nvGrpSpPr>
          <p:cNvPr id="1059" name="Group 5"/>
          <p:cNvGrpSpPr/>
          <p:nvPr/>
        </p:nvGrpSpPr>
        <p:grpSpPr>
          <a:xfrm rot="0">
            <a:off x="-3175" y="2050415"/>
            <a:ext cx="12192635" cy="4806950"/>
            <a:chOff x="-3175" y="2050415"/>
            <a:chExt cx="12192635" cy="4806950"/>
          </a:xfrm>
        </p:grpSpPr>
        <p:pic>
          <p:nvPicPr>
            <p:cNvPr id="1060" name="Picture " descr="C:/Users/rlacl/AppData/Roaming/PolarisOffice/ETemp/24568_18471360/image149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-3175" y="2050415"/>
              <a:ext cx="12192635" cy="4806950"/>
            </a:xfrm>
            <a:prstGeom prst="rect"/>
            <a:noFill/>
          </p:spPr>
        </p:pic>
      </p:grpSp>
      <p:pic>
        <p:nvPicPr>
          <p:cNvPr id="1064" name="Picture " descr="C:/Users/rlacl/AppData/Roaming/PolarisOffice/ETemp/24568_18471360/image9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52825" y="2239645"/>
            <a:ext cx="4691380" cy="2033270"/>
          </a:xfrm>
          <a:prstGeom prst="rect"/>
          <a:noFill/>
        </p:spPr>
      </p:pic>
      <p:sp>
        <p:nvSpPr>
          <p:cNvPr id="1067" name="Rect 0"/>
          <p:cNvSpPr txBox="1">
            <a:spLocks/>
          </p:cNvSpPr>
          <p:nvPr/>
        </p:nvSpPr>
        <p:spPr>
          <a:xfrm rot="0">
            <a:off x="3747135" y="2518410"/>
            <a:ext cx="42900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은행종류에 Turret에 경우 사거리 체크를</a:t>
            </a:r>
            <a:endParaRPr lang="ko-KR" altLang="en-US" sz="1800">
              <a:latin typeface="함초롬바탕" charset="0"/>
              <a:ea typeface="함초롬바탕" charset="0"/>
            </a:endParaRPr>
          </a:p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하지 않고 처음 설치인경우 5~10초중에 Dollor를 MemoryPool에서 호출하고 </a:t>
            </a:r>
            <a:endParaRPr lang="ko-KR" altLang="en-US" sz="1800">
              <a:latin typeface="함초롬바탕" charset="0"/>
              <a:ea typeface="함초롬바탕" charset="0"/>
            </a:endParaRPr>
          </a:p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그 이후 부터는 20~30초 에 한번씩 Dollor를 호출한다.</a:t>
            </a:r>
            <a:endParaRPr lang="ko-KR" altLang="en-US" sz="1800">
              <a:latin typeface="함초롬바탕" charset="0"/>
              <a:ea typeface="함초롬바탕" charset="0"/>
            </a:endParaRPr>
          </a:p>
        </p:txBody>
      </p:sp>
      <p:pic>
        <p:nvPicPr>
          <p:cNvPr id="1070" name="Picture " descr="C:/Users/rlacl/AppData/Roaming/PolarisOffice/ETemp/24568_18471360/image9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547110" y="4681855"/>
            <a:ext cx="4691380" cy="1718945"/>
          </a:xfrm>
          <a:prstGeom prst="rect"/>
          <a:noFill/>
        </p:spPr>
      </p:pic>
      <p:sp>
        <p:nvSpPr>
          <p:cNvPr id="1074" name="Rect 0"/>
          <p:cNvSpPr txBox="1">
            <a:spLocks/>
          </p:cNvSpPr>
          <p:nvPr/>
        </p:nvSpPr>
        <p:spPr>
          <a:xfrm rot="0">
            <a:off x="3763010" y="4795520"/>
            <a:ext cx="441198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P vs Z에서 호두인 경우 공격 하지 않고</a:t>
            </a:r>
            <a:endParaRPr lang="ko-KR" altLang="en-US" sz="1800">
              <a:latin typeface="함초롬바탕" charset="0"/>
              <a:ea typeface="함초롬바탕" charset="0"/>
            </a:endParaRPr>
          </a:p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오로지 Damage만 받기에 Damage만 적용되게 구현 하였고 요새에 경우 점프Enemy가 넘지 못하게 하기 위해 </a:t>
            </a:r>
            <a:endParaRPr lang="ko-KR" altLang="en-US" sz="1800">
              <a:latin typeface="함초롬바탕" charset="0"/>
              <a:ea typeface="함초롬바탕" charset="0"/>
            </a:endParaRPr>
          </a:p>
          <a:p>
            <a:pPr marL="0" indent="0" algn="l" hangingPunct="1"/>
            <a:r>
              <a:rPr sz="1800">
                <a:latin typeface="함초롬바탕" charset="0"/>
                <a:ea typeface="함초롬바탕" charset="0"/>
              </a:rPr>
              <a:t>태그를 추가하였습니다.</a:t>
            </a:r>
            <a:endParaRPr lang="ko-KR" altLang="en-US" sz="1800">
              <a:latin typeface="함초롬바탕" charset="0"/>
              <a:ea typeface="함초롬바탕" charset="0"/>
            </a:endParaRPr>
          </a:p>
        </p:txBody>
      </p:sp>
      <p:pic>
        <p:nvPicPr>
          <p:cNvPr id="1075" name="그림 278" descr="C:/Users/rlacl/AppData/Roaming/PolarisOffice/ETemp/24568_18471360/fImage13820973460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380" y="3201670"/>
            <a:ext cx="3326765" cy="3362325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</p:pic>
      <p:pic>
        <p:nvPicPr>
          <p:cNvPr id="1076" name="그림 279" descr="C:/Users/rlacl/AppData/Roaming/PolarisOffice/ETemp/24568_18471360/fImage2995974390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285" y="2232660"/>
            <a:ext cx="3316605" cy="92456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</p:pic>
      <p:grpSp>
        <p:nvGrpSpPr>
          <p:cNvPr id="1065" name="Group 5"/>
          <p:cNvGrpSpPr/>
          <p:nvPr/>
        </p:nvGrpSpPr>
        <p:grpSpPr>
          <a:xfrm rot="0">
            <a:off x="2825115" y="3396615"/>
            <a:ext cx="1091565" cy="168275"/>
            <a:chOff x="2825115" y="3396615"/>
            <a:chExt cx="1091565" cy="168275"/>
          </a:xfrm>
        </p:grpSpPr>
        <p:pic>
          <p:nvPicPr>
            <p:cNvPr id="1066" name="Picture " descr="C:/Users/rlacl/AppData/Roaming/PolarisOffice/ETemp/24568_18471360/image127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2825115" y="3396615"/>
              <a:ext cx="1091565" cy="168275"/>
            </a:xfrm>
            <a:prstGeom prst="rect"/>
            <a:noFill/>
          </p:spPr>
        </p:pic>
      </p:grpSp>
      <p:pic>
        <p:nvPicPr>
          <p:cNvPr id="1077" name="그림 286" descr="C:/Users/rlacl/AppData/Roaming/PolarisOffice/ETemp/24568_18471360/fImage8130975153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22970" y="3525520"/>
            <a:ext cx="3252470" cy="2935605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</p:pic>
      <p:pic>
        <p:nvPicPr>
          <p:cNvPr id="1078" name="그림 287" descr="C:/Users/rlacl/AppData/Roaming/PolarisOffice/ETemp/24568_18471360/fImage535197629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19160" y="2686050"/>
            <a:ext cx="3267075" cy="676910"/>
          </a:xfrm>
          <a:prstGeom prst="rect"/>
          <a:noFill/>
          <a:ln w="38100" cap="flat" cmpd="sng">
            <a:solidFill>
              <a:srgbClr val="FC4700">
                <a:alpha val="100000"/>
              </a:srgbClr>
            </a:solidFill>
            <a:prstDash val="solid"/>
            <a:round/>
          </a:ln>
        </p:spPr>
      </p:pic>
      <p:grpSp>
        <p:nvGrpSpPr>
          <p:cNvPr id="1072" name="Group 5"/>
          <p:cNvGrpSpPr/>
          <p:nvPr/>
        </p:nvGrpSpPr>
        <p:grpSpPr>
          <a:xfrm rot="0">
            <a:off x="7867650" y="5387340"/>
            <a:ext cx="1091565" cy="168275"/>
            <a:chOff x="7867650" y="5387340"/>
            <a:chExt cx="1091565" cy="168275"/>
          </a:xfrm>
        </p:grpSpPr>
        <p:pic>
          <p:nvPicPr>
            <p:cNvPr id="1073" name="Picture " descr="C:/Users/rlacl/AppData/Roaming/PolarisOffice/ETemp/24568_18471360/image127.png"/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7867650" y="5387340"/>
              <a:ext cx="1091565" cy="168275"/>
            </a:xfrm>
            <a:prstGeom prst="rect"/>
            <a:noFill/>
          </p:spPr>
        </p:pic>
      </p:grpSp>
      <p:sp>
        <p:nvSpPr>
          <p:cNvPr id="1079" name="텍스트 상자 300"/>
          <p:cNvSpPr txBox="1">
            <a:spLocks/>
          </p:cNvSpPr>
          <p:nvPr/>
        </p:nvSpPr>
        <p:spPr>
          <a:xfrm rot="0">
            <a:off x="1386840" y="1524635"/>
            <a:ext cx="179260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000">
                <a:latin typeface="함초롬바탕" charset="0"/>
                <a:ea typeface="함초롬바탕" charset="0"/>
              </a:rPr>
              <a:t>Bank_Ctrl.cs </a:t>
            </a:r>
            <a:endParaRPr lang="ko-KR" altLang="en-US" sz="2000">
              <a:latin typeface="함초롬바탕" charset="0"/>
              <a:ea typeface="함초롬바탕" charset="0"/>
            </a:endParaRPr>
          </a:p>
        </p:txBody>
      </p:sp>
      <p:sp>
        <p:nvSpPr>
          <p:cNvPr id="1080" name="텍스트 상자 301"/>
          <p:cNvSpPr txBox="1">
            <a:spLocks/>
          </p:cNvSpPr>
          <p:nvPr/>
        </p:nvSpPr>
        <p:spPr>
          <a:xfrm rot="0">
            <a:off x="8648065" y="1527175"/>
            <a:ext cx="200215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2000">
                <a:latin typeface="함초롬바탕" charset="0"/>
                <a:ea typeface="함초롬바탕" charset="0"/>
              </a:rPr>
              <a:t>OutPut_Ctrl.cs </a:t>
            </a:r>
            <a:endParaRPr lang="ko-KR" altLang="en-US" sz="2000">
              <a:latin typeface="함초롬바탕" charset="0"/>
              <a:ea typeface="함초롬바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0">
    <p:bg>
      <p:bgPr>
        <a:solidFill>
          <a:srgbClr val="FBF3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7665" y="361950"/>
            <a:ext cx="11454130" cy="6132830"/>
            <a:chOff x="367665" y="361950"/>
            <a:chExt cx="11454130" cy="613283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67665" y="361950"/>
              <a:ext cx="11454130" cy="6132830"/>
              <a:chOff x="367665" y="361950"/>
              <a:chExt cx="11454130" cy="6132830"/>
            </a:xfrm>
          </p:grpSpPr>
          <p:pic>
            <p:nvPicPr>
              <p:cNvPr id="4" name="Object 3" descr="C:/Users/rlacl/AppData/Roaming/PolarisOffice/ETemp/24568_18471360/image226.png"/>
              <p:cNvPicPr>
                <a:picLocks noChangeAspect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367665" y="361950"/>
                <a:ext cx="11454765" cy="6133465"/>
              </a:xfrm>
              <a:prstGeom prst="rect"/>
              <a:noFill/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04595" y="2803525"/>
              <a:ext cx="9780270" cy="3371850"/>
              <a:chOff x="1204595" y="2803525"/>
              <a:chExt cx="9780270" cy="3371850"/>
            </a:xfrm>
          </p:grpSpPr>
          <p:pic>
            <p:nvPicPr>
              <p:cNvPr id="7" name="Object 6" descr="C:/Users/rlacl/AppData/Roaming/PolarisOffice/ETemp/24568_18471360/image227.png"/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0">
                <a:off x="1204595" y="2803525"/>
                <a:ext cx="9780905" cy="3372485"/>
              </a:xfrm>
              <a:prstGeom prst="rect"/>
              <a:noFill/>
            </p:spPr>
          </p:pic>
        </p:grpSp>
      </p:grpSp>
      <p:pic>
        <p:nvPicPr>
          <p:cNvPr id="10" name="Object 9" descr="C:/Users/rlacl/AppData/Roaming/PolarisOffice/ETemp/24568_18471360/image22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2600" y="2137410"/>
            <a:ext cx="10092055" cy="49485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9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rlaclxortl</cp:lastModifiedBy>
  <cp:version>9.104.137.47802</cp:version>
  <dcterms:modified xsi:type="dcterms:W3CDTF">2021-12-07T15:57:35Z</dcterms:modified>
</cp:coreProperties>
</file>