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56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316" autoAdjust="0"/>
  </p:normalViewPr>
  <p:slideViewPr>
    <p:cSldViewPr>
      <p:cViewPr>
        <p:scale>
          <a:sx n="200" d="100"/>
          <a:sy n="200" d="100"/>
        </p:scale>
        <p:origin x="35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066800"/>
            <a:ext cx="5086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CMDR: Mapping Editor for </a:t>
            </a:r>
            <a:r>
              <a:rPr lang="en-US" b="1" dirty="0" err="1" smtClean="0"/>
              <a:t>Traktor</a:t>
            </a:r>
            <a:r>
              <a:rPr lang="en-US" b="1" dirty="0" smtClean="0"/>
              <a:t> Pro 3 (Windows)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51215"/>
            <a:ext cx="6902553" cy="41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(Accent Bar) 3"/>
          <p:cNvSpPr/>
          <p:nvPr/>
        </p:nvSpPr>
        <p:spPr>
          <a:xfrm>
            <a:off x="41910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975704"/>
              <a:gd name="adj4" fmla="val -5017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Quick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Line Callout 1 (Accent Bar) 4"/>
          <p:cNvSpPr/>
          <p:nvPr/>
        </p:nvSpPr>
        <p:spPr>
          <a:xfrm>
            <a:off x="5867400" y="5700903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1038995"/>
              <a:gd name="adj4" fmla="val -361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Sort by notes besides channels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801613" y="1219200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790284"/>
              <a:gd name="adj4" fmla="val -414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Comment selector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2590800" y="1204613"/>
            <a:ext cx="1676400" cy="270891"/>
          </a:xfrm>
          <a:prstGeom prst="accentCallout1">
            <a:avLst>
              <a:gd name="adj1" fmla="val 45417"/>
              <a:gd name="adj2" fmla="val -2669"/>
              <a:gd name="adj3" fmla="val 249432"/>
              <a:gd name="adj4" fmla="val -165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Easy rotate Assignments, Conditions and Mods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604172" y="1128903"/>
            <a:ext cx="1415628" cy="422312"/>
          </a:xfrm>
          <a:prstGeom prst="accentCallout1">
            <a:avLst>
              <a:gd name="adj1" fmla="val 45417"/>
              <a:gd name="adj2" fmla="val -2669"/>
              <a:gd name="adj3" fmla="val 426702"/>
              <a:gd name="adj4" fmla="val -3455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TP3 and S4Mk3/</a:t>
            </a:r>
            <a:r>
              <a:rPr lang="en-US" sz="1200" dirty="0" err="1" smtClean="0">
                <a:solidFill>
                  <a:schemeClr val="tx1"/>
                </a:solidFill>
              </a:rPr>
              <a:t>etc</a:t>
            </a:r>
            <a:r>
              <a:rPr lang="en-US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Line Callout 1 (Accent Bar) 8"/>
          <p:cNvSpPr/>
          <p:nvPr/>
        </p:nvSpPr>
        <p:spPr>
          <a:xfrm>
            <a:off x="7239000" y="578544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31302"/>
              <a:gd name="adj4" fmla="val -4195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No Fade-in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2292927" y="5686484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-600889"/>
              <a:gd name="adj4" fmla="val -375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Traktor</a:t>
            </a:r>
            <a:r>
              <a:rPr lang="en-US" sz="1200" dirty="0" smtClean="0">
                <a:solidFill>
                  <a:schemeClr val="tx1"/>
                </a:solidFill>
              </a:rPr>
              <a:t>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759570"/>
            <a:ext cx="215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2020 improvements: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7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4271963" cy="340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6934200" y="3096006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145454"/>
              <a:gd name="adj4" fmla="val -957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Reduce FX 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934200" y="3411855"/>
            <a:ext cx="1219200" cy="180594"/>
          </a:xfrm>
          <a:prstGeom prst="accentCallout1">
            <a:avLst>
              <a:gd name="adj1" fmla="val 45417"/>
              <a:gd name="adj2" fmla="val -2669"/>
              <a:gd name="adj3" fmla="val 145454"/>
              <a:gd name="adj4" fmla="val -9571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Remove TSI entries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9800" y="838200"/>
            <a:ext cx="117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SETTINGS: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21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12426" y="10025997"/>
            <a:ext cx="1034015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9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Set1</a:t>
            </a:r>
          </a:p>
          <a:p>
            <a:pPr algn="ctr"/>
            <a:r>
              <a:rPr lang="en-US" sz="2400" i="1" dirty="0" smtClean="0"/>
              <a:t>(Del1)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74976" y="14377809"/>
            <a:ext cx="113253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&lt;-</a:t>
            </a:r>
          </a:p>
          <a:p>
            <a:pPr algn="ctr"/>
            <a:r>
              <a:rPr lang="en-US" sz="2400" i="1" dirty="0" smtClean="0"/>
              <a:t>(&lt;&lt;-)</a:t>
            </a:r>
            <a:endParaRPr 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197805" y="14387946"/>
            <a:ext cx="10878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Grid -&gt;</a:t>
            </a:r>
          </a:p>
          <a:p>
            <a:pPr algn="ctr"/>
            <a:r>
              <a:rPr lang="en-US" sz="2400" i="1" dirty="0" smtClean="0"/>
              <a:t>(-&gt;&gt;)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81811" y="1147379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Cue</a:t>
            </a:r>
          </a:p>
          <a:p>
            <a:pPr algn="ctr"/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2630" y="10382957"/>
            <a:ext cx="108784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Jump</a:t>
            </a:r>
          </a:p>
          <a:p>
            <a:pPr algn="ctr"/>
            <a:r>
              <a:rPr lang="en-US" sz="2400" dirty="0" smtClean="0"/>
              <a:t>A+B -&gt;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432675" y="10025997"/>
            <a:ext cx="10957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Set2</a:t>
            </a:r>
            <a:br>
              <a:rPr lang="en-US" sz="2400" dirty="0" smtClean="0"/>
            </a:br>
            <a:r>
              <a:rPr lang="en-US" sz="2400" i="1" dirty="0" smtClean="0"/>
              <a:t>(Del2)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70950" y="10025997"/>
            <a:ext cx="10138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Set3</a:t>
            </a:r>
          </a:p>
          <a:p>
            <a:pPr algn="ctr"/>
            <a:r>
              <a:rPr lang="en-US" sz="2400" i="1" dirty="0" smtClean="0"/>
              <a:t>(Del3)</a:t>
            </a:r>
            <a:endParaRPr lang="en-US" sz="2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18176" y="10025997"/>
            <a:ext cx="94234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Set4</a:t>
            </a:r>
          </a:p>
          <a:p>
            <a:pPr algn="ctr"/>
            <a:r>
              <a:rPr lang="en-US" sz="2400" i="1" dirty="0" smtClean="0"/>
              <a:t>(Del4)</a:t>
            </a:r>
            <a:endParaRPr lang="en-US" sz="2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131912" y="11486991"/>
            <a:ext cx="94620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 -- </a:t>
            </a:r>
          </a:p>
          <a:p>
            <a:pPr algn="ctr"/>
            <a:r>
              <a:rPr lang="en-US" sz="2400" dirty="0" smtClean="0"/>
              <a:t>(|)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3551776" y="11511561"/>
            <a:ext cx="10668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Zoom ||s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97286" y="12941063"/>
            <a:ext cx="9906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Tick</a:t>
            </a:r>
          </a:p>
          <a:p>
            <a:pPr algn="ctr"/>
            <a:r>
              <a:rPr lang="en-US" sz="2400" i="1" dirty="0" smtClean="0"/>
              <a:t>(Auto)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9528475" y="12921594"/>
            <a:ext cx="946207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&lt;&lt;-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68379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&lt;-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96523" y="14347329"/>
            <a:ext cx="87077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Set</a:t>
            </a:r>
          </a:p>
          <a:p>
            <a:pPr algn="ctr"/>
            <a:r>
              <a:rPr lang="en-US" sz="2400" i="1" dirty="0" smtClean="0"/>
              <a:t>(Del)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78120" y="14372487"/>
            <a:ext cx="1159456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&lt;-</a:t>
            </a:r>
          </a:p>
          <a:p>
            <a:pPr algn="ctr"/>
            <a:r>
              <a:rPr lang="en-US" sz="2400" i="1" dirty="0" smtClean="0"/>
              <a:t>(&lt;&lt;-)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508442" y="14344737"/>
            <a:ext cx="1100733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BPM -&gt;</a:t>
            </a:r>
          </a:p>
          <a:p>
            <a:pPr algn="ctr"/>
            <a:r>
              <a:rPr lang="en-US" sz="2400" i="1" dirty="0" smtClean="0"/>
              <a:t>(-&gt;&gt;)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98012" y="11517779"/>
            <a:ext cx="1435201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Play/ Pause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60518" y="15935098"/>
            <a:ext cx="4217447" cy="830997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Play</a:t>
            </a:r>
          </a:p>
          <a:p>
            <a:pPr algn="ctr"/>
            <a:r>
              <a:rPr lang="en-US" sz="2400" dirty="0" smtClean="0"/>
              <a:t>Pause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75007" y="10025996"/>
            <a:ext cx="111397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Next+L</a:t>
            </a:r>
            <a:endParaRPr lang="en-US" sz="2400" dirty="0" smtClean="0"/>
          </a:p>
          <a:p>
            <a:pPr algn="ctr"/>
            <a:r>
              <a:rPr lang="en-US" sz="2400" i="1" dirty="0" smtClean="0"/>
              <a:t>(</a:t>
            </a:r>
            <a:r>
              <a:rPr lang="en-US" sz="2400" i="1" dirty="0" err="1" smtClean="0"/>
              <a:t>Prev</a:t>
            </a:r>
            <a:r>
              <a:rPr lang="en-US" sz="2400" i="1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45997" y="12921594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-&gt;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073054" y="12902126"/>
            <a:ext cx="8707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Seek</a:t>
            </a:r>
          </a:p>
          <a:p>
            <a:pPr algn="ctr"/>
            <a:r>
              <a:rPr lang="en-US" sz="2400" dirty="0" smtClean="0"/>
              <a:t>|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5865" y="3066865"/>
            <a:ext cx="8566847" cy="3270385"/>
            <a:chOff x="228599" y="500639"/>
            <a:chExt cx="8566847" cy="3270385"/>
          </a:xfrm>
        </p:grpSpPr>
        <p:pic>
          <p:nvPicPr>
            <p:cNvPr id="3" name="Picture 2" descr="C:\Users\Pedro\Desktop\Z_DRIVE_Pedro\2 Music - Controllers\0_MAPS_Traktor\1 individual TSIs\4 Templates Keyboard\IBM PC Keyboar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" t="29153" r="43638" b="2919"/>
            <a:stretch/>
          </p:blipFill>
          <p:spPr bwMode="auto">
            <a:xfrm>
              <a:off x="228599" y="500639"/>
              <a:ext cx="8566847" cy="3270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66702" y="2546121"/>
              <a:ext cx="1187449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CTRL+Shift</a:t>
              </a:r>
              <a:endParaRPr lang="en-US" sz="1600" dirty="0" smtClean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101" y="3276600"/>
              <a:ext cx="7747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CTRL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14400" y="609600"/>
              <a:ext cx="1218144" cy="307776"/>
              <a:chOff x="914400" y="609600"/>
              <a:chExt cx="521757" cy="30777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Value1 --/++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Condition1 --/++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629400" y="1917700"/>
              <a:ext cx="674158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Midi Learn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5972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Cut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2286000" y="609202"/>
              <a:ext cx="1143000" cy="307776"/>
              <a:chOff x="914400" y="609600"/>
              <a:chExt cx="521757" cy="30777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Value2 --/++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Condition2 --/++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657600" y="609202"/>
              <a:ext cx="1143000" cy="307776"/>
              <a:chOff x="914400" y="609600"/>
              <a:chExt cx="521757" cy="307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smtClean="0"/>
                  <a:t>Value </a:t>
                </a:r>
                <a:r>
                  <a:rPr lang="en-US" sz="1000" dirty="0" smtClean="0"/>
                  <a:t>--/++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Command --/++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562456" y="609600"/>
              <a:ext cx="1143000" cy="307776"/>
              <a:chOff x="914400" y="609600"/>
              <a:chExt cx="521757" cy="307776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Pad --/++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Note --/++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0926" y="609600"/>
              <a:ext cx="1143000" cy="307776"/>
              <a:chOff x="914400" y="609600"/>
              <a:chExt cx="521757" cy="307776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Assignment --/++</a:t>
                </a:r>
                <a:endParaRPr 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/>
                  <a:t>Channel </a:t>
                </a:r>
                <a:r>
                  <a:rPr lang="en-US" sz="1000" dirty="0" smtClean="0"/>
                  <a:t>--/++</a:t>
                </a:r>
                <a:endParaRPr lang="en-US" sz="10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66702" y="609600"/>
              <a:ext cx="609072" cy="307776"/>
              <a:chOff x="914400" y="609600"/>
              <a:chExt cx="521757" cy="30777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All/None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Swap Cond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295400" y="1219200"/>
              <a:ext cx="609072" cy="307776"/>
              <a:chOff x="914400" y="609600"/>
              <a:chExt cx="521757" cy="30777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</a:t>
                </a:r>
                <a:r>
                  <a:rPr lang="en-US" sz="1000" dirty="0"/>
                  <a:t>t</a:t>
                </a:r>
                <a:r>
                  <a:rPr lang="en-US" sz="1000" dirty="0" smtClean="0"/>
                  <a:t>op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Clear </a:t>
                </a:r>
                <a:r>
                  <a:rPr lang="en-US" sz="1000" dirty="0"/>
                  <a:t>g</a:t>
                </a:r>
                <a:r>
                  <a:rPr lang="en-US" sz="1000" dirty="0" smtClean="0"/>
                  <a:t>rid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47800" y="1905000"/>
              <a:ext cx="609072" cy="307776"/>
              <a:chOff x="914400" y="609600"/>
              <a:chExt cx="521757" cy="30777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14400" y="763488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Go bottom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14400" y="609600"/>
                <a:ext cx="521757" cy="153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 smtClean="0"/>
                  <a:t>Select All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3110443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Copy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58030" y="259080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Paste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05400" y="2592288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New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1547" y="1297632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Open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47865" y="1222920"/>
              <a:ext cx="521757" cy="1538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Close</a:t>
              </a: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5" y="333895"/>
            <a:ext cx="79914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7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edro\Desktop\Z_DRIVE_Pedro\2 Music - Controllers\0_TSI_Traktor\z_other mappings made by pedro\1 DJ Sets Preparation\keyboard template 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31096" r="3277" b="5793"/>
          <a:stretch/>
        </p:blipFill>
        <p:spPr bwMode="auto">
          <a:xfrm>
            <a:off x="381000" y="190500"/>
            <a:ext cx="1857918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TSI_Traktor\z_other mappings made by pedro\1 DJ Sets Preparation\keyboard templat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762000"/>
            <a:ext cx="17515900" cy="689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295400"/>
            <a:ext cx="3124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edro\Desktop\U_Root\0_linux_home\git\cmdr\docs\pics\src\icon\tsi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11715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838200" cy="80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59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147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38</cp:revision>
  <dcterms:created xsi:type="dcterms:W3CDTF">2006-08-16T00:00:00Z</dcterms:created>
  <dcterms:modified xsi:type="dcterms:W3CDTF">2020-04-22T00:01:43Z</dcterms:modified>
</cp:coreProperties>
</file>