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0" r:id="rId5"/>
    <p:sldId id="265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316" autoAdjust="0"/>
  </p:normalViewPr>
  <p:slideViewPr>
    <p:cSldViewPr>
      <p:cViewPr>
        <p:scale>
          <a:sx n="125" d="100"/>
          <a:sy n="125" d="100"/>
        </p:scale>
        <p:origin x="-137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1066800"/>
            <a:ext cx="508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CMDR: Mapping Editor for </a:t>
            </a:r>
            <a:r>
              <a:rPr lang="en-US" b="1" dirty="0" err="1" smtClean="0"/>
              <a:t>Traktor</a:t>
            </a:r>
            <a:r>
              <a:rPr lang="en-US" b="1" dirty="0" smtClean="0"/>
              <a:t> Pro 3 (Windows)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7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41910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975704"/>
              <a:gd name="adj4" fmla="val -501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Quick filters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>
            <a:off x="58674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1038995"/>
              <a:gd name="adj4" fmla="val -361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Sort by notes besides channels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801613" y="12192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790284"/>
              <a:gd name="adj4" fmla="val -4147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Comment selector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2590800" y="1204613"/>
            <a:ext cx="1676400" cy="270891"/>
          </a:xfrm>
          <a:prstGeom prst="accentCallout1">
            <a:avLst>
              <a:gd name="adj1" fmla="val 45417"/>
              <a:gd name="adj2" fmla="val -2669"/>
              <a:gd name="adj3" fmla="val 249432"/>
              <a:gd name="adj4" fmla="val -165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Easy rotate Assignments, Conditions and Mods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4604172" y="1128903"/>
            <a:ext cx="1415628" cy="422312"/>
          </a:xfrm>
          <a:prstGeom prst="accentCallout1">
            <a:avLst>
              <a:gd name="adj1" fmla="val 45417"/>
              <a:gd name="adj2" fmla="val -2669"/>
              <a:gd name="adj3" fmla="val 426702"/>
              <a:gd name="adj4" fmla="val -3455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TP3 and S4Mk3/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r>
              <a:rPr lang="en-US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7239000" y="5785445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31302"/>
              <a:gd name="adj4" fmla="val -4195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 Fade-in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2292927" y="5686484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00889"/>
              <a:gd name="adj4" fmla="val -375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 order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685800"/>
            <a:ext cx="295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January 2020 improvements: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47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1" y="1652321"/>
            <a:ext cx="7066189" cy="372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2819400" y="5557647"/>
            <a:ext cx="1219200" cy="408392"/>
          </a:xfrm>
          <a:prstGeom prst="accentCallout1">
            <a:avLst>
              <a:gd name="adj1" fmla="val 45417"/>
              <a:gd name="adj2" fmla="val -2669"/>
              <a:gd name="adj3" fmla="val -525444"/>
              <a:gd name="adj4" fmla="val -3403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Yellow Filters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Clear filters when changing pages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>
            <a:off x="6013449" y="5719953"/>
            <a:ext cx="1449955" cy="180594"/>
          </a:xfrm>
          <a:prstGeom prst="accentCallout1">
            <a:avLst>
              <a:gd name="adj1" fmla="val 45417"/>
              <a:gd name="adj2" fmla="val -2669"/>
              <a:gd name="adj3" fmla="val -395535"/>
              <a:gd name="adj4" fmla="val -173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Shows filtered count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1930400" y="1160517"/>
            <a:ext cx="1676400" cy="270891"/>
          </a:xfrm>
          <a:prstGeom prst="accentCallout1">
            <a:avLst>
              <a:gd name="adj1" fmla="val 45417"/>
              <a:gd name="adj2" fmla="val -2669"/>
              <a:gd name="adj3" fmla="val 329132"/>
              <a:gd name="adj4" fmla="val -2446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Save CSV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2x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4114800" y="1161214"/>
            <a:ext cx="2117092" cy="422312"/>
          </a:xfrm>
          <a:prstGeom prst="accentCallout1">
            <a:avLst>
              <a:gd name="adj1" fmla="val 45417"/>
              <a:gd name="adj2" fmla="val -2669"/>
              <a:gd name="adj3" fmla="val 659764"/>
              <a:gd name="adj4" fmla="val -2527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32 commands </a:t>
            </a:r>
            <a:r>
              <a:rPr lang="en-US" sz="1200" b="1" dirty="0">
                <a:solidFill>
                  <a:schemeClr val="tx1"/>
                </a:solidFill>
              </a:rPr>
              <a:t>Auto Generated </a:t>
            </a:r>
            <a:r>
              <a:rPr lang="en-US" sz="1200" b="1" dirty="0" smtClean="0">
                <a:solidFill>
                  <a:schemeClr val="tx1"/>
                </a:solidFill>
              </a:rPr>
              <a:t>!!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(4 </a:t>
            </a:r>
            <a:r>
              <a:rPr lang="en-US" sz="1200" b="1" dirty="0" err="1" smtClean="0">
                <a:solidFill>
                  <a:schemeClr val="tx1"/>
                </a:solidFill>
              </a:rPr>
              <a:t>channels+decks</a:t>
            </a:r>
            <a:r>
              <a:rPr lang="en-US" sz="1200" b="1" dirty="0" smtClean="0">
                <a:solidFill>
                  <a:schemeClr val="tx1"/>
                </a:solidFill>
              </a:rPr>
              <a:t> x 8 Pads)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7620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435629"/>
              <a:gd name="adj4" fmla="val -2137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 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574904"/>
            <a:ext cx="266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April 2020 improvements: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88"/>
          <a:stretch/>
        </p:blipFill>
        <p:spPr bwMode="auto">
          <a:xfrm>
            <a:off x="7086600" y="3428999"/>
            <a:ext cx="533400" cy="14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5996" y="2209712"/>
            <a:ext cx="1261213" cy="836036"/>
            <a:chOff x="4057650" y="2381249"/>
            <a:chExt cx="2705100" cy="179316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28"/>
            <a:stretch/>
          </p:blipFill>
          <p:spPr bwMode="auto">
            <a:xfrm>
              <a:off x="4057650" y="2381251"/>
              <a:ext cx="1028700" cy="1793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350" y="2381249"/>
              <a:ext cx="1676400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Line Callout 1 (Accent Bar) 15"/>
          <p:cNvSpPr/>
          <p:nvPr/>
        </p:nvSpPr>
        <p:spPr>
          <a:xfrm>
            <a:off x="1447800" y="54864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185981"/>
              <a:gd name="adj4" fmla="val -2553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 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7306810" y="1295962"/>
            <a:ext cx="1532390" cy="287564"/>
          </a:xfrm>
          <a:prstGeom prst="accentCallout1">
            <a:avLst>
              <a:gd name="adj1" fmla="val 45417"/>
              <a:gd name="adj2" fmla="val -2669"/>
              <a:gd name="adj3" fmla="val 506003"/>
              <a:gd name="adj4" fmla="val -1399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Common conditions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without tree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7390630" y="51054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338758"/>
              <a:gd name="adj4" fmla="val -158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 sub-sub-trees anymore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7697609" y="3203430"/>
            <a:ext cx="1219200" cy="304799"/>
          </a:xfrm>
          <a:prstGeom prst="accentCallout1">
            <a:avLst>
              <a:gd name="adj1" fmla="val 45417"/>
              <a:gd name="adj2" fmla="val -2669"/>
              <a:gd name="adj3" fmla="val 105044"/>
              <a:gd name="adj4" fmla="val -245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Shortcuts to </a:t>
            </a:r>
            <a:r>
              <a:rPr lang="en-US" sz="1200" dirty="0" err="1" smtClean="0">
                <a:solidFill>
                  <a:schemeClr val="tx1"/>
                </a:solidFill>
              </a:rPr>
              <a:t>channel+note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7010400" y="546735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553948"/>
              <a:gd name="adj4" fmla="val -3518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MidiOUT</a:t>
            </a:r>
            <a:r>
              <a:rPr lang="en-US" sz="1200" dirty="0" smtClean="0">
                <a:solidFill>
                  <a:schemeClr val="tx1"/>
                </a:solidFill>
              </a:rPr>
              <a:t> no scrollbar!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804528" y="905798"/>
            <a:ext cx="1532390" cy="287564"/>
          </a:xfrm>
          <a:prstGeom prst="accentCallout1">
            <a:avLst>
              <a:gd name="adj1" fmla="val 45417"/>
              <a:gd name="adj2" fmla="val -2669"/>
              <a:gd name="adj3" fmla="val 537801"/>
              <a:gd name="adj4" fmla="val -294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 and replace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9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7" r="9916"/>
          <a:stretch/>
        </p:blipFill>
        <p:spPr bwMode="auto">
          <a:xfrm>
            <a:off x="609601" y="1131332"/>
            <a:ext cx="5105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762000"/>
            <a:ext cx="272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April 2020 NEW SETTINGS:</a:t>
            </a:r>
            <a:endParaRPr lang="en-US" b="1" dirty="0"/>
          </a:p>
        </p:txBody>
      </p:sp>
      <p:sp>
        <p:nvSpPr>
          <p:cNvPr id="4" name="Right Brace 3"/>
          <p:cNvSpPr/>
          <p:nvPr/>
        </p:nvSpPr>
        <p:spPr>
          <a:xfrm>
            <a:off x="5791200" y="1140857"/>
            <a:ext cx="228600" cy="4707493"/>
          </a:xfrm>
          <a:prstGeom prst="rightBrace">
            <a:avLst>
              <a:gd name="adj1" fmla="val 8333"/>
              <a:gd name="adj2" fmla="val 885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198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NEW SETTINGS</a:t>
            </a:r>
          </a:p>
          <a:p>
            <a:r>
              <a:rPr lang="en-US" dirty="0" smtClean="0"/>
              <a:t>(explanation on the left)</a:t>
            </a:r>
            <a:endParaRPr lang="en-US" dirty="0"/>
          </a:p>
        </p:txBody>
      </p:sp>
      <p:pic>
        <p:nvPicPr>
          <p:cNvPr id="3074" name="Picture 2" descr="C:\Users\Pedro\Desktop\U_Root\0_linux_home\git\cmdr\docs\pics\icon\cmdr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8" y="1140857"/>
            <a:ext cx="243840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19800" y="685800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icon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21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0"/>
            <a:ext cx="3894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SHOWS ALL COMMANDS IN ALL PAGES</a:t>
            </a:r>
            <a:br>
              <a:rPr lang="en-US" b="1" dirty="0" smtClean="0"/>
            </a:br>
            <a:r>
              <a:rPr lang="en-US" b="1" dirty="0" smtClean="0"/>
              <a:t>Answers “where is command X”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834" r="23984" b="19710"/>
          <a:stretch/>
        </p:blipFill>
        <p:spPr bwMode="auto">
          <a:xfrm>
            <a:off x="4886324" y="1447800"/>
            <a:ext cx="3676651" cy="36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" t="3090" r="21911" b="24089"/>
          <a:stretch/>
        </p:blipFill>
        <p:spPr bwMode="auto">
          <a:xfrm>
            <a:off x="228600" y="1447800"/>
            <a:ext cx="4381500" cy="36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86324" y="761999"/>
            <a:ext cx="318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SHOWS ALL CONDITIONS</a:t>
            </a:r>
          </a:p>
          <a:p>
            <a:r>
              <a:rPr lang="en-US" b="1" dirty="0" smtClean="0"/>
              <a:t>Useful to find unused modifiers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9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55"/>
          <a:stretch/>
        </p:blipFill>
        <p:spPr bwMode="auto">
          <a:xfrm>
            <a:off x="1143000" y="990600"/>
            <a:ext cx="643256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597932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CSV EXPORT (useful for diff, grep, 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59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2426" y="10025997"/>
            <a:ext cx="1034015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39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Set1</a:t>
            </a:r>
          </a:p>
          <a:p>
            <a:pPr algn="ctr"/>
            <a:r>
              <a:rPr lang="en-US" sz="2400" i="1" dirty="0" smtClean="0"/>
              <a:t>(Del1)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74976" y="14377809"/>
            <a:ext cx="11325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&lt;-</a:t>
            </a:r>
          </a:p>
          <a:p>
            <a:pPr algn="ctr"/>
            <a:r>
              <a:rPr lang="en-US" sz="2400" i="1" dirty="0" smtClean="0"/>
              <a:t>(&lt;&lt;-)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197805" y="14387946"/>
            <a:ext cx="10878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-&gt;</a:t>
            </a:r>
          </a:p>
          <a:p>
            <a:pPr algn="ctr"/>
            <a:r>
              <a:rPr lang="en-US" sz="2400" i="1" dirty="0" smtClean="0"/>
              <a:t>(-&gt;&gt;)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81811" y="1147379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Cue</a:t>
            </a:r>
          </a:p>
          <a:p>
            <a:pPr algn="ctr"/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2630" y="10382957"/>
            <a:ext cx="10878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Jump</a:t>
            </a:r>
          </a:p>
          <a:p>
            <a:pPr algn="ctr"/>
            <a:r>
              <a:rPr lang="en-US" sz="2400" dirty="0" smtClean="0"/>
              <a:t>A+B -&gt;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432675" y="10025997"/>
            <a:ext cx="10957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Set2</a:t>
            </a:r>
            <a:br>
              <a:rPr lang="en-US" sz="2400" dirty="0" smtClean="0"/>
            </a:br>
            <a:r>
              <a:rPr lang="en-US" sz="2400" i="1" dirty="0" smtClean="0"/>
              <a:t>(Del2)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70950" y="10025997"/>
            <a:ext cx="10138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Set3</a:t>
            </a:r>
          </a:p>
          <a:p>
            <a:pPr algn="ctr"/>
            <a:r>
              <a:rPr lang="en-US" sz="2400" i="1" dirty="0" smtClean="0"/>
              <a:t>(Del3)</a:t>
            </a:r>
            <a:endParaRPr lang="en-US" sz="2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18176" y="10025997"/>
            <a:ext cx="94234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Set4</a:t>
            </a:r>
          </a:p>
          <a:p>
            <a:pPr algn="ctr"/>
            <a:r>
              <a:rPr lang="en-US" sz="2400" i="1" dirty="0" smtClean="0"/>
              <a:t>(Del4)</a:t>
            </a:r>
            <a:endParaRPr lang="en-US" sz="2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131912" y="11486991"/>
            <a:ext cx="94620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 -- </a:t>
            </a:r>
          </a:p>
          <a:p>
            <a:pPr algn="ctr"/>
            <a:r>
              <a:rPr lang="en-US" sz="2400" dirty="0" smtClean="0"/>
              <a:t>(|)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551776" y="11511561"/>
            <a:ext cx="10668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Zoom ||s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97286" y="12941063"/>
            <a:ext cx="9906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Tick</a:t>
            </a:r>
          </a:p>
          <a:p>
            <a:pPr algn="ctr"/>
            <a:r>
              <a:rPr lang="en-US" sz="2400" i="1" dirty="0" smtClean="0"/>
              <a:t>(Auto)</a:t>
            </a:r>
            <a:endParaRPr lang="en-US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9528475" y="12921594"/>
            <a:ext cx="94620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&lt;&lt;-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68379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&lt;-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6523" y="14347329"/>
            <a:ext cx="87077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</a:t>
            </a:r>
          </a:p>
          <a:p>
            <a:pPr algn="ctr"/>
            <a:r>
              <a:rPr lang="en-US" sz="2400" i="1" dirty="0" smtClean="0"/>
              <a:t>(Del)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78120" y="14372487"/>
            <a:ext cx="1159456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&lt;-</a:t>
            </a:r>
          </a:p>
          <a:p>
            <a:pPr algn="ctr"/>
            <a:r>
              <a:rPr lang="en-US" sz="2400" i="1" dirty="0" smtClean="0"/>
              <a:t>(&lt;&lt;-)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508442" y="14344737"/>
            <a:ext cx="1100733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-&gt;</a:t>
            </a:r>
          </a:p>
          <a:p>
            <a:pPr algn="ctr"/>
            <a:r>
              <a:rPr lang="en-US" sz="2400" i="1" dirty="0" smtClean="0"/>
              <a:t>(-&gt;&gt;)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98012" y="11517779"/>
            <a:ext cx="143520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Play/ Pause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60518" y="15935098"/>
            <a:ext cx="4217447" cy="830997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</a:t>
            </a:r>
          </a:p>
          <a:p>
            <a:pPr algn="ctr"/>
            <a:r>
              <a:rPr lang="en-US" sz="2400" dirty="0" smtClean="0"/>
              <a:t>Pause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75007" y="10025996"/>
            <a:ext cx="11139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Next+L</a:t>
            </a:r>
            <a:endParaRPr lang="en-US" sz="2400" dirty="0" smtClean="0"/>
          </a:p>
          <a:p>
            <a:pPr algn="ctr"/>
            <a:r>
              <a:rPr lang="en-US" sz="2400" i="1" dirty="0" smtClean="0"/>
              <a:t>(</a:t>
            </a:r>
            <a:r>
              <a:rPr lang="en-US" sz="2400" i="1" dirty="0" err="1" smtClean="0"/>
              <a:t>Prev</a:t>
            </a:r>
            <a:r>
              <a:rPr lang="en-US" sz="2400" i="1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45997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-&gt;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073054" y="1290212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|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5865" y="3066865"/>
            <a:ext cx="8566847" cy="3270385"/>
            <a:chOff x="228599" y="500639"/>
            <a:chExt cx="8566847" cy="3270385"/>
          </a:xfrm>
        </p:grpSpPr>
        <p:pic>
          <p:nvPicPr>
            <p:cNvPr id="3" name="Picture 2" descr="C:\Users\Pedro\Desktop\Z_DRIVE_Pedro\2 Music - Controllers\0_MAPS_Traktor\1 individual TSIs\4 Templates Keyboard\IBM PC Keyboar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" t="29153" r="43638" b="2919"/>
            <a:stretch/>
          </p:blipFill>
          <p:spPr bwMode="auto">
            <a:xfrm>
              <a:off x="228599" y="500639"/>
              <a:ext cx="8566847" cy="3270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66702" y="2546121"/>
              <a:ext cx="1187449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CTRL+Shift</a:t>
              </a:r>
              <a:endParaRPr lang="en-US" sz="16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101" y="3276600"/>
              <a:ext cx="7747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CTRL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14400" y="609600"/>
              <a:ext cx="1218144" cy="307776"/>
              <a:chOff x="914400" y="609600"/>
              <a:chExt cx="521757" cy="30777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Value1 --/++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Condition1 --/++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629400" y="1917700"/>
              <a:ext cx="674158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Midi Learn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75972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Cut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286000" y="609202"/>
              <a:ext cx="1143000" cy="307776"/>
              <a:chOff x="914400" y="609600"/>
              <a:chExt cx="521757" cy="30777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Value2 --/++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Condition2 --/++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657600" y="609202"/>
              <a:ext cx="1143000" cy="307776"/>
              <a:chOff x="914400" y="609600"/>
              <a:chExt cx="521757" cy="307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smtClean="0"/>
                  <a:t>Value </a:t>
                </a:r>
                <a:r>
                  <a:rPr lang="en-US" sz="1000" dirty="0" smtClean="0"/>
                  <a:t>--/++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Command --/++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562456" y="609600"/>
              <a:ext cx="1143000" cy="307776"/>
              <a:chOff x="914400" y="609600"/>
              <a:chExt cx="521757" cy="307776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Pad --/++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Note --/++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40926" y="609600"/>
              <a:ext cx="1143000" cy="307776"/>
              <a:chOff x="914400" y="609600"/>
              <a:chExt cx="521757" cy="307776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Assignment --/++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Channel </a:t>
                </a:r>
                <a:r>
                  <a:rPr lang="en-US" sz="1000" dirty="0" smtClean="0"/>
                  <a:t>--/++</a:t>
                </a:r>
                <a:endParaRPr lang="en-US" sz="1000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66702" y="609600"/>
              <a:ext cx="609072" cy="307776"/>
              <a:chOff x="914400" y="609600"/>
              <a:chExt cx="521757" cy="307776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All/None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Swap Cond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295400" y="1219200"/>
              <a:ext cx="609072" cy="307776"/>
              <a:chOff x="914400" y="609600"/>
              <a:chExt cx="521757" cy="30777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</a:t>
                </a:r>
                <a:r>
                  <a:rPr lang="en-US" sz="1000" dirty="0"/>
                  <a:t>t</a:t>
                </a:r>
                <a:r>
                  <a:rPr lang="en-US" sz="1000" dirty="0" smtClean="0"/>
                  <a:t>op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Clear </a:t>
                </a:r>
                <a:r>
                  <a:rPr lang="en-US" sz="1000" dirty="0"/>
                  <a:t>g</a:t>
                </a:r>
                <a:r>
                  <a:rPr lang="en-US" sz="1000" dirty="0" smtClean="0"/>
                  <a:t>rid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47800" y="1905000"/>
              <a:ext cx="609072" cy="307776"/>
              <a:chOff x="914400" y="609600"/>
              <a:chExt cx="521757" cy="30777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bottom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Select All</a:t>
                </a: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3110443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Copy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58030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Paste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05400" y="2592288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New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51547" y="1297632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Open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47865" y="122292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Close</a:t>
              </a: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5" y="333895"/>
            <a:ext cx="79914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945087" y="3937826"/>
            <a:ext cx="609072" cy="153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8x pads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45087" y="3783938"/>
            <a:ext cx="609072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4x channels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36015" y="3795052"/>
            <a:ext cx="509281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05176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223</Words>
  <Application>Microsoft Office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47</cp:revision>
  <dcterms:created xsi:type="dcterms:W3CDTF">2006-08-16T00:00:00Z</dcterms:created>
  <dcterms:modified xsi:type="dcterms:W3CDTF">2020-04-24T15:01:08Z</dcterms:modified>
</cp:coreProperties>
</file>