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316" autoAdjust="0"/>
  </p:normalViewPr>
  <p:slideViewPr>
    <p:cSldViewPr>
      <p:cViewPr>
        <p:scale>
          <a:sx n="150" d="100"/>
          <a:sy n="150" d="100"/>
        </p:scale>
        <p:origin x="-654" y="1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304800"/>
            <a:ext cx="31242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Pedro\Desktop\U_Root\0_linux_home\git\cmdr\docs\pics\src\icon\tsi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762000"/>
            <a:ext cx="11715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85800"/>
            <a:ext cx="838200" cy="80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62100" y="2938462"/>
            <a:ext cx="31242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95600" y="3530204"/>
            <a:ext cx="844550" cy="844550"/>
            <a:chOff x="2895600" y="3530204"/>
            <a:chExt cx="844550" cy="844550"/>
          </a:xfrm>
        </p:grpSpPr>
        <p:pic>
          <p:nvPicPr>
            <p:cNvPr id="7" name="Picture 2" descr="C:\Users\Pedro\Desktop\U_Root\0_linux_home\git\cmdr\docs\pics\src\icon\tsi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63" t="8874" r="13551" b="33551"/>
            <a:stretch/>
          </p:blipFill>
          <p:spPr bwMode="auto">
            <a:xfrm>
              <a:off x="2895600" y="3530204"/>
              <a:ext cx="844550" cy="844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Pedro\Desktop\U_Root\0_linux_home\git\cmdr\docs\pics\src\icon\tsi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21" t="6471" r="77507" b="84248"/>
            <a:stretch/>
          </p:blipFill>
          <p:spPr bwMode="auto">
            <a:xfrm>
              <a:off x="3613944" y="3530204"/>
              <a:ext cx="126206" cy="136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3" y="3496999"/>
            <a:ext cx="511969" cy="49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05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edro\Desktop\Z_DRIVE_Pedro\2 Music - Controllers\0_TSI_Traktor\z_other mappings made by pedro\1 DJ Sets Preparation\keyboard template 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" t="31096" r="3277" b="5793"/>
          <a:stretch/>
        </p:blipFill>
        <p:spPr bwMode="auto">
          <a:xfrm>
            <a:off x="381000" y="190500"/>
            <a:ext cx="1857918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3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dro\Desktop\Z_DRIVE_Pedro\2 Music - Controllers\0_TSI_Traktor\z_other mappings made by pedro\1 DJ Sets Preparation\keyboard templat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-762000"/>
            <a:ext cx="17515900" cy="689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17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43</cp:revision>
  <dcterms:created xsi:type="dcterms:W3CDTF">2006-08-16T00:00:00Z</dcterms:created>
  <dcterms:modified xsi:type="dcterms:W3CDTF">2020-04-25T11:41:57Z</dcterms:modified>
</cp:coreProperties>
</file>