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0" r:id="rId5"/>
    <p:sldId id="265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 varScale="1">
        <p:scale>
          <a:sx n="117" d="100"/>
          <a:sy n="117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066800"/>
            <a:ext cx="508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CMDR: Mapping Editor for </a:t>
            </a:r>
            <a:r>
              <a:rPr lang="en-US" b="1" dirty="0" err="1" smtClean="0"/>
              <a:t>Traktor</a:t>
            </a:r>
            <a:r>
              <a:rPr lang="en-US" b="1" dirty="0" smtClean="0"/>
              <a:t> Pro 3 (Windows)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4191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975704"/>
              <a:gd name="adj4" fmla="val -501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Quick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58674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038995"/>
              <a:gd name="adj4" fmla="val -361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Sort by notes besides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801613" y="12192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790284"/>
              <a:gd name="adj4" fmla="val -414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Comment selector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2590800" y="1204613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249432"/>
              <a:gd name="adj4" fmla="val -165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Easy rotate Assignments, Conditions and Mods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604172" y="1128903"/>
            <a:ext cx="1415628" cy="422312"/>
          </a:xfrm>
          <a:prstGeom prst="accentCallout1">
            <a:avLst>
              <a:gd name="adj1" fmla="val 45417"/>
              <a:gd name="adj2" fmla="val -2669"/>
              <a:gd name="adj3" fmla="val 426702"/>
              <a:gd name="adj4" fmla="val -3455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TP3 and S4Mk3/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239000" y="578544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31302"/>
              <a:gd name="adj4" fmla="val -4195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Fade-in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2292927" y="5686484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00889"/>
              <a:gd name="adj4" fmla="val -375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685800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January 2020 improvements: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7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1" y="1652321"/>
            <a:ext cx="7066189" cy="372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2997200" y="5557647"/>
            <a:ext cx="1219200" cy="408392"/>
          </a:xfrm>
          <a:prstGeom prst="accentCallout1">
            <a:avLst>
              <a:gd name="adj1" fmla="val 45417"/>
              <a:gd name="adj2" fmla="val -2669"/>
              <a:gd name="adj3" fmla="val -525444"/>
              <a:gd name="adj4" fmla="val -523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Yellow Filters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Clear filters when changing pages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3962400" y="5469235"/>
            <a:ext cx="1449955" cy="180594"/>
          </a:xfrm>
          <a:prstGeom prst="accentCallout1">
            <a:avLst>
              <a:gd name="adj1" fmla="val 49636"/>
              <a:gd name="adj2" fmla="val 101387"/>
              <a:gd name="adj3" fmla="val -260513"/>
              <a:gd name="adj4" fmla="val 1219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Shows filtered 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1930400" y="1160517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329132"/>
              <a:gd name="adj4" fmla="val -244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Save CSV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2x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3810000" y="1163590"/>
            <a:ext cx="2819400" cy="422312"/>
          </a:xfrm>
          <a:prstGeom prst="accentCallout1">
            <a:avLst>
              <a:gd name="adj1" fmla="val 45417"/>
              <a:gd name="adj2" fmla="val -2669"/>
              <a:gd name="adj3" fmla="val 659764"/>
              <a:gd name="adj4" fmla="val -2527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32 commands </a:t>
            </a:r>
            <a:r>
              <a:rPr lang="en-US" sz="1600" b="1" dirty="0">
                <a:solidFill>
                  <a:schemeClr val="tx1"/>
                </a:solidFill>
              </a:rPr>
              <a:t>Auto Generated </a:t>
            </a:r>
            <a:r>
              <a:rPr lang="en-US" sz="1600" b="1" dirty="0" smtClean="0">
                <a:solidFill>
                  <a:schemeClr val="tx1"/>
                </a:solidFill>
              </a:rPr>
              <a:t>!!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(4 </a:t>
            </a:r>
            <a:r>
              <a:rPr lang="en-US" sz="1600" b="1" dirty="0" err="1" smtClean="0">
                <a:solidFill>
                  <a:schemeClr val="tx1"/>
                </a:solidFill>
              </a:rPr>
              <a:t>channels+decks</a:t>
            </a:r>
            <a:r>
              <a:rPr lang="en-US" sz="1600" b="1" dirty="0" smtClean="0">
                <a:solidFill>
                  <a:schemeClr val="tx1"/>
                </a:solidFill>
              </a:rPr>
              <a:t> x 8 Pads)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762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435629"/>
              <a:gd name="adj4" fmla="val -213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574904"/>
            <a:ext cx="26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improvements: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090024" y="2782383"/>
            <a:ext cx="1238657" cy="699005"/>
            <a:chOff x="4057650" y="2381251"/>
            <a:chExt cx="2656721" cy="149925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8453"/>
            <a:stretch/>
          </p:blipFill>
          <p:spPr bwMode="auto">
            <a:xfrm>
              <a:off x="4057650" y="2381251"/>
              <a:ext cx="1028700" cy="149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971" y="2381251"/>
              <a:ext cx="1676400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Line Callout 1 (Accent Bar) 15"/>
          <p:cNvSpPr/>
          <p:nvPr/>
        </p:nvSpPr>
        <p:spPr>
          <a:xfrm>
            <a:off x="1447800" y="54864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85981"/>
              <a:gd name="adj4" fmla="val -2553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7730946" y="3356611"/>
            <a:ext cx="1413054" cy="224789"/>
          </a:xfrm>
          <a:prstGeom prst="accentCallout1">
            <a:avLst>
              <a:gd name="adj1" fmla="val 45417"/>
              <a:gd name="adj2" fmla="val -2669"/>
              <a:gd name="adj3" fmla="val -27278"/>
              <a:gd name="adj4" fmla="val -2052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Most used conditions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80844" y="3624694"/>
            <a:ext cx="1596776" cy="1762661"/>
            <a:chOff x="7086600" y="3428999"/>
            <a:chExt cx="1826785" cy="185699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788"/>
            <a:stretch/>
          </p:blipFill>
          <p:spPr bwMode="auto">
            <a:xfrm>
              <a:off x="7086600" y="3428999"/>
              <a:ext cx="533400" cy="141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Callout 1 (Accent Bar) 8"/>
            <p:cNvSpPr/>
            <p:nvPr/>
          </p:nvSpPr>
          <p:spPr>
            <a:xfrm>
              <a:off x="7390630" y="5105400"/>
              <a:ext cx="1219200" cy="180594"/>
            </a:xfrm>
            <a:prstGeom prst="accentCallout1">
              <a:avLst>
                <a:gd name="adj1" fmla="val 45417"/>
                <a:gd name="adj2" fmla="val -2669"/>
                <a:gd name="adj3" fmla="val -338758"/>
                <a:gd name="adj4" fmla="val -1581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No sub-sub-trees anymore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7694185" y="3609594"/>
              <a:ext cx="1219200" cy="304799"/>
            </a:xfrm>
            <a:prstGeom prst="accentCallout1">
              <a:avLst>
                <a:gd name="adj1" fmla="val 45417"/>
                <a:gd name="adj2" fmla="val -2669"/>
                <a:gd name="adj3" fmla="val 1919"/>
                <a:gd name="adj4" fmla="val -2104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Shortcuts to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channel+note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24" y="1905000"/>
            <a:ext cx="1392013" cy="7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1146424" cy="190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Line Callout 1 (Accent Bar) 22"/>
          <p:cNvSpPr/>
          <p:nvPr/>
        </p:nvSpPr>
        <p:spPr>
          <a:xfrm>
            <a:off x="4572000" y="5787159"/>
            <a:ext cx="1449955" cy="180594"/>
          </a:xfrm>
          <a:prstGeom prst="accentCallout1">
            <a:avLst>
              <a:gd name="adj1" fmla="val 49636"/>
              <a:gd name="adj2" fmla="val 101387"/>
              <a:gd name="adj3" fmla="val -558509"/>
              <a:gd name="adj4" fmla="val 1311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>
                <a:solidFill>
                  <a:schemeClr val="tx1"/>
                </a:solidFill>
              </a:rPr>
              <a:t>MidiOUT</a:t>
            </a:r>
            <a:r>
              <a:rPr lang="en-US" sz="1200" dirty="0">
                <a:solidFill>
                  <a:schemeClr val="tx1"/>
                </a:solidFill>
              </a:rPr>
              <a:t> no scrollbar!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7524680" y="1372370"/>
            <a:ext cx="1532390" cy="287564"/>
          </a:xfrm>
          <a:prstGeom prst="accentCallout1">
            <a:avLst>
              <a:gd name="adj1" fmla="val 45417"/>
              <a:gd name="adj2" fmla="val -2669"/>
              <a:gd name="adj3" fmla="val 214851"/>
              <a:gd name="adj4" fmla="val -2071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Search/Replace Comments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7" r="9916"/>
          <a:stretch/>
        </p:blipFill>
        <p:spPr bwMode="auto">
          <a:xfrm>
            <a:off x="609601" y="1131332"/>
            <a:ext cx="510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762000"/>
            <a:ext cx="272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NEW SETTINGS: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5791200" y="1140857"/>
            <a:ext cx="228600" cy="4707493"/>
          </a:xfrm>
          <a:prstGeom prst="rightBrace">
            <a:avLst>
              <a:gd name="adj1" fmla="val 8333"/>
              <a:gd name="adj2" fmla="val 885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NEW SETTINGS</a:t>
            </a:r>
          </a:p>
          <a:p>
            <a:r>
              <a:rPr lang="en-US" dirty="0" smtClean="0"/>
              <a:t>(explanation on the left)</a:t>
            </a:r>
            <a:endParaRPr lang="en-US" dirty="0"/>
          </a:p>
        </p:txBody>
      </p:sp>
      <p:pic>
        <p:nvPicPr>
          <p:cNvPr id="3074" name="Picture 2" descr="C:\Users\Pedro\Desktop\U_Root\0_linux_home\git\cmdr\docs\pics\icon\cmdr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8" y="1140857"/>
            <a:ext cx="24384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9800" y="685800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icon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21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0"/>
            <a:ext cx="389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COMMANDS IN ALL PAGES</a:t>
            </a:r>
            <a:br>
              <a:rPr lang="en-US" b="1" dirty="0" smtClean="0"/>
            </a:br>
            <a:r>
              <a:rPr lang="en-US" b="1" dirty="0" smtClean="0"/>
              <a:t>Answers “where is command X”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834" r="23984" b="19710"/>
          <a:stretch/>
        </p:blipFill>
        <p:spPr bwMode="auto">
          <a:xfrm>
            <a:off x="4886324" y="1447800"/>
            <a:ext cx="3676651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t="3090" r="21911" b="24089"/>
          <a:stretch/>
        </p:blipFill>
        <p:spPr bwMode="auto">
          <a:xfrm>
            <a:off x="228600" y="1447800"/>
            <a:ext cx="4381500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86324" y="761999"/>
            <a:ext cx="318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CONDITIONS</a:t>
            </a:r>
          </a:p>
          <a:p>
            <a:r>
              <a:rPr lang="en-US" b="1" dirty="0" smtClean="0"/>
              <a:t>Useful to find unused modifiers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9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55"/>
          <a:stretch/>
        </p:blipFill>
        <p:spPr bwMode="auto">
          <a:xfrm>
            <a:off x="1143000" y="990600"/>
            <a:ext cx="643256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97932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CSV EXPORT (useful for diff, grep,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2426" y="10025997"/>
            <a:ext cx="1034015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9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Set1</a:t>
            </a:r>
          </a:p>
          <a:p>
            <a:pPr algn="ctr"/>
            <a:r>
              <a:rPr lang="en-US" sz="2400" i="1" dirty="0" smtClean="0"/>
              <a:t>(Del1)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74976" y="14377809"/>
            <a:ext cx="11325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&lt;-</a:t>
            </a:r>
          </a:p>
          <a:p>
            <a:pPr algn="ctr"/>
            <a:r>
              <a:rPr lang="en-US" sz="2400" i="1" dirty="0" smtClean="0"/>
              <a:t>(&lt;&lt;-)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97805" y="14387946"/>
            <a:ext cx="10878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-&gt;</a:t>
            </a:r>
          </a:p>
          <a:p>
            <a:pPr algn="ctr"/>
            <a:r>
              <a:rPr lang="en-US" sz="2400" i="1" dirty="0" smtClean="0"/>
              <a:t>(-&gt;&gt;)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1811" y="1147379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Cue</a:t>
            </a:r>
          </a:p>
          <a:p>
            <a:pPr algn="ctr"/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2630" y="10382957"/>
            <a:ext cx="10878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-&gt;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32675" y="10025997"/>
            <a:ext cx="10957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Set2</a:t>
            </a:r>
            <a:br>
              <a:rPr lang="en-US" sz="2400" dirty="0" smtClean="0"/>
            </a:br>
            <a:r>
              <a:rPr lang="en-US" sz="2400" i="1" dirty="0" smtClean="0"/>
              <a:t>(Del2)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70950" y="10025997"/>
            <a:ext cx="1013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Set3</a:t>
            </a:r>
          </a:p>
          <a:p>
            <a:pPr algn="ctr"/>
            <a:r>
              <a:rPr lang="en-US" sz="2400" i="1" dirty="0" smtClean="0"/>
              <a:t>(Del3)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18176" y="10025997"/>
            <a:ext cx="94234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Set4</a:t>
            </a:r>
          </a:p>
          <a:p>
            <a:pPr algn="ctr"/>
            <a:r>
              <a:rPr lang="en-US" sz="2400" i="1" dirty="0" smtClean="0"/>
              <a:t>(Del4)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31912" y="11486991"/>
            <a:ext cx="94620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 -- </a:t>
            </a:r>
          </a:p>
          <a:p>
            <a:pPr algn="ctr"/>
            <a:r>
              <a:rPr lang="en-US" sz="2400" dirty="0" smtClean="0"/>
              <a:t>(|)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51776" y="11511561"/>
            <a:ext cx="1066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Zoom ||s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97286" y="12941063"/>
            <a:ext cx="9906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Tick</a:t>
            </a:r>
          </a:p>
          <a:p>
            <a:pPr algn="ctr"/>
            <a:r>
              <a:rPr lang="en-US" sz="2400" i="1" dirty="0" smtClean="0"/>
              <a:t>(Auto)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8475" y="12921594"/>
            <a:ext cx="94620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&lt;&lt;-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68379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6523" y="14347329"/>
            <a:ext cx="87077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</a:t>
            </a:r>
          </a:p>
          <a:p>
            <a:pPr algn="ctr"/>
            <a:r>
              <a:rPr lang="en-US" sz="2400" i="1" dirty="0" smtClean="0"/>
              <a:t>(Del)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8120" y="14372487"/>
            <a:ext cx="115945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&lt;-</a:t>
            </a:r>
          </a:p>
          <a:p>
            <a:pPr algn="ctr"/>
            <a:r>
              <a:rPr lang="en-US" sz="2400" i="1" dirty="0" smtClean="0"/>
              <a:t>(&lt;&lt;-)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08442" y="14344737"/>
            <a:ext cx="1100733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-&gt;</a:t>
            </a:r>
          </a:p>
          <a:p>
            <a:pPr algn="ctr"/>
            <a:r>
              <a:rPr lang="en-US" sz="2400" i="1" dirty="0" smtClean="0"/>
              <a:t>(-&gt;&gt;)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8012" y="11517779"/>
            <a:ext cx="143520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Play/ 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60518" y="15935098"/>
            <a:ext cx="4217447" cy="830997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</a:t>
            </a:r>
          </a:p>
          <a:p>
            <a:pPr algn="ctr"/>
            <a:r>
              <a:rPr lang="en-US" sz="2400" dirty="0" smtClean="0"/>
              <a:t>Pause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5007" y="10025996"/>
            <a:ext cx="11139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Next+L</a:t>
            </a:r>
            <a:endParaRPr lang="en-US" sz="2400" dirty="0" smtClean="0"/>
          </a:p>
          <a:p>
            <a:pPr algn="ctr"/>
            <a:r>
              <a:rPr lang="en-US" sz="2400" i="1" dirty="0" smtClean="0"/>
              <a:t>(</a:t>
            </a:r>
            <a:r>
              <a:rPr lang="en-US" sz="2400" i="1" dirty="0" err="1" smtClean="0"/>
              <a:t>Prev</a:t>
            </a:r>
            <a:r>
              <a:rPr lang="en-US" sz="2400" i="1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5997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-&gt;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73054" y="1290212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|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65" y="3066865"/>
            <a:ext cx="8566847" cy="3270385"/>
            <a:chOff x="228599" y="500639"/>
            <a:chExt cx="8566847" cy="3270385"/>
          </a:xfrm>
        </p:grpSpPr>
        <p:pic>
          <p:nvPicPr>
            <p:cNvPr id="3" name="Picture 2" descr="C:\Users\Pedro\Desktop\Z_DRIVE_Pedro\2 Music - Controllers\0_MAPS_Traktor\1 individual TSIs\4 Templates Keyboard\IBM PC Keyboar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" t="29153" r="43638" b="2919"/>
            <a:stretch/>
          </p:blipFill>
          <p:spPr bwMode="auto">
            <a:xfrm>
              <a:off x="228599" y="500639"/>
              <a:ext cx="8566847" cy="3270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66702" y="2546121"/>
              <a:ext cx="1187449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CTRL+Shift</a:t>
              </a:r>
              <a:endParaRPr lang="en-US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101" y="3276600"/>
              <a:ext cx="7747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CTRL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14400" y="609600"/>
              <a:ext cx="1218144" cy="307776"/>
              <a:chOff x="914400" y="609600"/>
              <a:chExt cx="521757" cy="30777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Value1 --/++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Condition1 --/++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629400" y="1917700"/>
              <a:ext cx="674158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Midi Learn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75972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Cut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86000" y="609202"/>
              <a:ext cx="1143000" cy="307776"/>
              <a:chOff x="914400" y="609600"/>
              <a:chExt cx="521757" cy="30777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Value2 --/++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Condition2 --/++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657600" y="609202"/>
              <a:ext cx="1143000" cy="307776"/>
              <a:chOff x="914400" y="609600"/>
              <a:chExt cx="521757" cy="307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smtClean="0"/>
                  <a:t>Value </a:t>
                </a:r>
                <a:r>
                  <a:rPr lang="en-US" sz="1000" dirty="0" smtClean="0"/>
                  <a:t>--/++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Command --/++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562456" y="609600"/>
              <a:ext cx="1143000" cy="307776"/>
              <a:chOff x="914400" y="609600"/>
              <a:chExt cx="521757" cy="307776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Pad --/++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Note --/++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0926" y="609600"/>
              <a:ext cx="1143000" cy="307776"/>
              <a:chOff x="914400" y="609600"/>
              <a:chExt cx="521757" cy="307776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Assignment --/++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Channel </a:t>
                </a:r>
                <a:r>
                  <a:rPr lang="en-US" sz="1000" dirty="0" smtClean="0"/>
                  <a:t>--/++</a:t>
                </a:r>
                <a:endParaRPr lang="en-US" sz="1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66702" y="609600"/>
              <a:ext cx="609072" cy="307776"/>
              <a:chOff x="914400" y="609600"/>
              <a:chExt cx="521757" cy="30777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All/None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Swap Cond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295400" y="1219200"/>
              <a:ext cx="609072" cy="307776"/>
              <a:chOff x="914400" y="609600"/>
              <a:chExt cx="521757" cy="30777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</a:t>
                </a:r>
                <a:r>
                  <a:rPr lang="en-US" sz="1000" dirty="0"/>
                  <a:t>t</a:t>
                </a:r>
                <a:r>
                  <a:rPr lang="en-US" sz="1000" dirty="0" smtClean="0"/>
                  <a:t>op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Clear </a:t>
                </a:r>
                <a:r>
                  <a:rPr lang="en-US" sz="1000" dirty="0"/>
                  <a:t>g</a:t>
                </a:r>
                <a:r>
                  <a:rPr lang="en-US" sz="1000" dirty="0" smtClean="0"/>
                  <a:t>rid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47800" y="1905000"/>
              <a:ext cx="609072" cy="307776"/>
              <a:chOff x="914400" y="609600"/>
              <a:chExt cx="521757" cy="30777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bottom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Select All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10443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Copy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58030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Paste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05400" y="2592288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New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1547" y="1297632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Open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47865" y="122292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Close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" y="333895"/>
            <a:ext cx="7991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945087" y="3937826"/>
            <a:ext cx="609072" cy="153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8x pads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45087" y="3783938"/>
            <a:ext cx="609072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4x channels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36015" y="3795052"/>
            <a:ext cx="509281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05176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223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48</cp:revision>
  <dcterms:created xsi:type="dcterms:W3CDTF">2006-08-16T00:00:00Z</dcterms:created>
  <dcterms:modified xsi:type="dcterms:W3CDTF">2020-04-25T11:47:11Z</dcterms:modified>
</cp:coreProperties>
</file>