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79" autoAdjust="0"/>
    <p:restoredTop sz="94316" autoAdjust="0"/>
  </p:normalViewPr>
  <p:slideViewPr>
    <p:cSldViewPr>
      <p:cViewPr>
        <p:scale>
          <a:sx n="150" d="100"/>
          <a:sy n="150" d="100"/>
        </p:scale>
        <p:origin x="132" y="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Pedro\Desktop\Z_DRIVE_Pedro\2 Music - Controllers\0_MAPS_Traktor\1 individual TSIs\4 Templates Keyboard\IBM PC Keyboar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9" t="29153" r="43638" b="2919"/>
          <a:stretch/>
        </p:blipFill>
        <p:spPr bwMode="auto">
          <a:xfrm>
            <a:off x="228600" y="533400"/>
            <a:ext cx="8566847" cy="32703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12426" y="10025997"/>
            <a:ext cx="1034015" cy="830997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39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Set1</a:t>
            </a:r>
          </a:p>
          <a:p>
            <a:pPr algn="ctr"/>
            <a:r>
              <a:rPr lang="en-US" sz="2400" i="1" dirty="0" smtClean="0"/>
              <a:t>(Del1)</a:t>
            </a:r>
            <a:endParaRPr lang="en-US" sz="24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8674976" y="14377809"/>
            <a:ext cx="113253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Grid &lt;-</a:t>
            </a:r>
          </a:p>
          <a:p>
            <a:pPr algn="ctr"/>
            <a:r>
              <a:rPr lang="en-US" sz="2400" i="1" dirty="0" smtClean="0"/>
              <a:t>(&lt;&lt;-)</a:t>
            </a:r>
            <a:endParaRPr lang="en-US" sz="24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197805" y="14387946"/>
            <a:ext cx="108784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Grid -&gt;</a:t>
            </a:r>
          </a:p>
          <a:p>
            <a:pPr algn="ctr"/>
            <a:r>
              <a:rPr lang="en-US" sz="2400" i="1" dirty="0" smtClean="0"/>
              <a:t>(-&gt;&gt;)</a:t>
            </a:r>
            <a:endParaRPr lang="en-US" sz="24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7681811" y="11473796"/>
            <a:ext cx="87077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Cue</a:t>
            </a:r>
          </a:p>
          <a:p>
            <a:pPr algn="ctr"/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886200" y="7906265"/>
            <a:ext cx="100811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Jump</a:t>
            </a:r>
          </a:p>
          <a:p>
            <a:pPr algn="ctr"/>
            <a:r>
              <a:rPr lang="en-US" sz="2400" dirty="0" smtClean="0"/>
              <a:t>A+B &lt;-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732630" y="10382957"/>
            <a:ext cx="1087847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Jump</a:t>
            </a:r>
          </a:p>
          <a:p>
            <a:pPr algn="ctr"/>
            <a:r>
              <a:rPr lang="en-US" sz="2400" dirty="0" smtClean="0"/>
              <a:t>A+B -&gt;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8432675" y="10025997"/>
            <a:ext cx="1095799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Set2</a:t>
            </a:r>
            <a:br>
              <a:rPr lang="en-US" sz="2400" dirty="0" smtClean="0"/>
            </a:br>
            <a:r>
              <a:rPr lang="en-US" sz="2400" i="1" dirty="0" smtClean="0"/>
              <a:t>(Del2)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870950" y="10025997"/>
            <a:ext cx="1013825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Set3</a:t>
            </a:r>
          </a:p>
          <a:p>
            <a:pPr algn="ctr"/>
            <a:r>
              <a:rPr lang="en-US" sz="2400" i="1" dirty="0" smtClean="0"/>
              <a:t>(Del3)</a:t>
            </a:r>
            <a:endParaRPr lang="en-US" sz="24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11418176" y="10025997"/>
            <a:ext cx="94234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Set4</a:t>
            </a:r>
          </a:p>
          <a:p>
            <a:pPr algn="ctr"/>
            <a:r>
              <a:rPr lang="en-US" sz="2400" i="1" dirty="0" smtClean="0"/>
              <a:t>(Del4)</a:t>
            </a:r>
            <a:endParaRPr lang="en-US" sz="24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132544" y="3321110"/>
            <a:ext cx="686856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ALT</a:t>
            </a:r>
            <a:endParaRPr lang="en-US" sz="20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2131912" y="11486991"/>
            <a:ext cx="94620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Zo -- </a:t>
            </a:r>
          </a:p>
          <a:p>
            <a:pPr algn="ctr"/>
            <a:r>
              <a:rPr lang="en-US" sz="2400" dirty="0" smtClean="0"/>
              <a:t>(|)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13551776" y="11511561"/>
            <a:ext cx="1066800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Zoom ||s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2101" y="3321110"/>
            <a:ext cx="7747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CTRL</a:t>
            </a:r>
            <a:endParaRPr lang="en-US" sz="20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7997286" y="12941063"/>
            <a:ext cx="99069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Tick</a:t>
            </a:r>
          </a:p>
          <a:p>
            <a:pPr algn="ctr"/>
            <a:r>
              <a:rPr lang="en-US" sz="2400" i="1" dirty="0" smtClean="0"/>
              <a:t>(Auto)</a:t>
            </a:r>
            <a:endParaRPr lang="en-US" sz="24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9528475" y="12921594"/>
            <a:ext cx="946207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Seek</a:t>
            </a:r>
          </a:p>
          <a:p>
            <a:pPr algn="ctr"/>
            <a:r>
              <a:rPr lang="en-US" sz="2400" dirty="0" smtClean="0"/>
              <a:t>&lt;&lt;-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068379" y="12921594"/>
            <a:ext cx="87077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Seek</a:t>
            </a:r>
          </a:p>
          <a:p>
            <a:pPr algn="ctr"/>
            <a:r>
              <a:rPr lang="en-US" sz="2400" dirty="0" smtClean="0"/>
              <a:t>&lt;-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11696523" y="14347329"/>
            <a:ext cx="870778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</a:t>
            </a:r>
          </a:p>
          <a:p>
            <a:pPr algn="ctr"/>
            <a:r>
              <a:rPr lang="en-US" sz="2400" i="1" dirty="0" smtClean="0"/>
              <a:t>(Del)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078120" y="14372487"/>
            <a:ext cx="1159456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BPM &lt;-</a:t>
            </a:r>
          </a:p>
          <a:p>
            <a:pPr algn="ctr"/>
            <a:r>
              <a:rPr lang="en-US" sz="2400" i="1" dirty="0" smtClean="0"/>
              <a:t>(&lt;&lt;-)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508442" y="14344737"/>
            <a:ext cx="1100733" cy="830997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BPM -&gt;</a:t>
            </a:r>
          </a:p>
          <a:p>
            <a:pPr algn="ctr"/>
            <a:r>
              <a:rPr lang="en-US" sz="2400" i="1" dirty="0" smtClean="0"/>
              <a:t>(-&gt;&gt;)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98012" y="11517779"/>
            <a:ext cx="1435201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Play/ Pause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360518" y="15935098"/>
            <a:ext cx="4217447" cy="830997"/>
          </a:xfrm>
          <a:prstGeom prst="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Play</a:t>
            </a:r>
          </a:p>
          <a:p>
            <a:pPr algn="ctr"/>
            <a:r>
              <a:rPr lang="en-US" sz="2400" dirty="0" smtClean="0"/>
              <a:t>Pause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75007" y="10025996"/>
            <a:ext cx="111397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Next+L</a:t>
            </a:r>
            <a:endParaRPr lang="en-US" sz="2400" dirty="0" smtClean="0"/>
          </a:p>
          <a:p>
            <a:pPr algn="ctr"/>
            <a:r>
              <a:rPr lang="en-US" sz="2400" i="1" dirty="0" smtClean="0"/>
              <a:t>(</a:t>
            </a:r>
            <a:r>
              <a:rPr lang="en-US" sz="2400" i="1" dirty="0" err="1" smtClean="0"/>
              <a:t>Prev</a:t>
            </a:r>
            <a:r>
              <a:rPr lang="en-US" sz="2400" i="1" dirty="0" smtClean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645997" y="12921594"/>
            <a:ext cx="87077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Seek</a:t>
            </a:r>
          </a:p>
          <a:p>
            <a:pPr algn="ctr"/>
            <a:r>
              <a:rPr lang="en-US" sz="2400" dirty="0" smtClean="0"/>
              <a:t>-&gt;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14073054" y="12902126"/>
            <a:ext cx="87077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Seek</a:t>
            </a:r>
          </a:p>
          <a:p>
            <a:pPr algn="ctr"/>
            <a:r>
              <a:rPr lang="en-US" sz="2400" dirty="0" smtClean="0"/>
              <a:t>|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238230" y="7696200"/>
            <a:ext cx="62763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bindings marked in parentheses are used with the shift key</a:t>
            </a:r>
          </a:p>
          <a:p>
            <a:r>
              <a:rPr lang="en-US" dirty="0" smtClean="0"/>
              <a:t>Best parameters:</a:t>
            </a:r>
          </a:p>
          <a:p>
            <a:r>
              <a:rPr lang="en-US" dirty="0"/>
              <a:t> </a:t>
            </a:r>
            <a:r>
              <a:rPr lang="en-US" dirty="0" smtClean="0"/>
              <a:t>- mix cue 0%</a:t>
            </a:r>
          </a:p>
          <a:p>
            <a:r>
              <a:rPr lang="en-US" dirty="0"/>
              <a:t> </a:t>
            </a:r>
            <a:r>
              <a:rPr lang="en-US" dirty="0" smtClean="0"/>
              <a:t>- cue </a:t>
            </a:r>
            <a:r>
              <a:rPr lang="en-US" dirty="0" err="1" smtClean="0"/>
              <a:t>vol</a:t>
            </a:r>
            <a:r>
              <a:rPr lang="en-US" dirty="0" smtClean="0"/>
              <a:t> up</a:t>
            </a:r>
          </a:p>
          <a:p>
            <a:r>
              <a:rPr lang="en-US" dirty="0"/>
              <a:t> </a:t>
            </a:r>
            <a:r>
              <a:rPr lang="en-US" dirty="0" smtClean="0"/>
              <a:t>- gain –</a:t>
            </a:r>
          </a:p>
          <a:p>
            <a:r>
              <a:rPr lang="en-US" dirty="0"/>
              <a:t> </a:t>
            </a:r>
            <a:r>
              <a:rPr lang="en-US" dirty="0" smtClean="0"/>
              <a:t>- tick ON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4400" y="609600"/>
            <a:ext cx="1218144" cy="307776"/>
            <a:chOff x="914400" y="609600"/>
            <a:chExt cx="521757" cy="307776"/>
          </a:xfrm>
        </p:grpSpPr>
        <p:sp>
          <p:nvSpPr>
            <p:cNvPr id="37" name="TextBox 36"/>
            <p:cNvSpPr txBox="1"/>
            <p:nvPr/>
          </p:nvSpPr>
          <p:spPr>
            <a:xfrm>
              <a:off x="914400" y="763488"/>
              <a:ext cx="521757" cy="153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Value1 --/++</a:t>
              </a:r>
              <a:endParaRPr lang="en-US" sz="1000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14400" y="609600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Condition1 --/++</a:t>
              </a:r>
              <a:endParaRPr lang="en-US" sz="1000" dirty="0" smtClean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629400" y="1917700"/>
            <a:ext cx="674158" cy="153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Midi Learn</a:t>
            </a:r>
            <a:endParaRPr lang="en-US" sz="10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2475972" y="2590800"/>
            <a:ext cx="521757" cy="153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Cut</a:t>
            </a:r>
            <a:endParaRPr lang="en-US" sz="1000" dirty="0" smtClean="0"/>
          </a:p>
        </p:txBody>
      </p:sp>
      <p:grpSp>
        <p:nvGrpSpPr>
          <p:cNvPr id="68" name="Group 67"/>
          <p:cNvGrpSpPr/>
          <p:nvPr/>
        </p:nvGrpSpPr>
        <p:grpSpPr>
          <a:xfrm>
            <a:off x="2286000" y="609202"/>
            <a:ext cx="1143000" cy="307776"/>
            <a:chOff x="914400" y="609600"/>
            <a:chExt cx="521757" cy="307776"/>
          </a:xfrm>
        </p:grpSpPr>
        <p:sp>
          <p:nvSpPr>
            <p:cNvPr id="69" name="TextBox 68"/>
            <p:cNvSpPr txBox="1"/>
            <p:nvPr/>
          </p:nvSpPr>
          <p:spPr>
            <a:xfrm>
              <a:off x="914400" y="763488"/>
              <a:ext cx="521757" cy="153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Value2 --/++</a:t>
              </a:r>
              <a:endParaRPr lang="en-US" sz="1000" dirty="0" smtClean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14400" y="609600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Condition2 --/++</a:t>
              </a:r>
              <a:endParaRPr lang="en-US" sz="1000" dirty="0" smtClean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657600" y="609202"/>
            <a:ext cx="1143000" cy="307776"/>
            <a:chOff x="914400" y="609600"/>
            <a:chExt cx="521757" cy="307776"/>
          </a:xfrm>
        </p:grpSpPr>
        <p:sp>
          <p:nvSpPr>
            <p:cNvPr id="72" name="TextBox 71"/>
            <p:cNvSpPr txBox="1"/>
            <p:nvPr/>
          </p:nvSpPr>
          <p:spPr>
            <a:xfrm>
              <a:off x="914400" y="763488"/>
              <a:ext cx="521757" cy="153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Direct Value --/++</a:t>
              </a:r>
              <a:endParaRPr lang="en-US" sz="1000" dirty="0" smtClean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14400" y="609600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Command --/++</a:t>
              </a:r>
              <a:endParaRPr lang="en-US" sz="1000" dirty="0" smtClean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562456" y="609600"/>
            <a:ext cx="1143000" cy="307776"/>
            <a:chOff x="914400" y="609600"/>
            <a:chExt cx="521757" cy="307776"/>
          </a:xfrm>
        </p:grpSpPr>
        <p:sp>
          <p:nvSpPr>
            <p:cNvPr id="76" name="TextBox 75"/>
            <p:cNvSpPr txBox="1"/>
            <p:nvPr/>
          </p:nvSpPr>
          <p:spPr>
            <a:xfrm>
              <a:off x="914400" y="763488"/>
              <a:ext cx="521757" cy="153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Pad --/++</a:t>
              </a:r>
              <a:endParaRPr lang="en-US" sz="1000" dirty="0" smtClean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14400" y="609600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Note --/++</a:t>
              </a:r>
              <a:endParaRPr lang="en-US" sz="1000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240926" y="609600"/>
            <a:ext cx="1143000" cy="307776"/>
            <a:chOff x="914400" y="609600"/>
            <a:chExt cx="521757" cy="307776"/>
          </a:xfrm>
        </p:grpSpPr>
        <p:sp>
          <p:nvSpPr>
            <p:cNvPr id="79" name="TextBox 78"/>
            <p:cNvSpPr txBox="1"/>
            <p:nvPr/>
          </p:nvSpPr>
          <p:spPr>
            <a:xfrm>
              <a:off x="914400" y="763488"/>
              <a:ext cx="521757" cy="153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Channel 1 -&gt; 2</a:t>
              </a:r>
              <a:endParaRPr lang="en-US" sz="1000" dirty="0" smtClean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14400" y="609600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Deck A -&gt; B</a:t>
              </a:r>
              <a:endParaRPr lang="en-US" sz="1000" dirty="0" smtClean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66702" y="609600"/>
            <a:ext cx="609072" cy="307776"/>
            <a:chOff x="914400" y="609600"/>
            <a:chExt cx="521757" cy="307776"/>
          </a:xfrm>
        </p:grpSpPr>
        <p:sp>
          <p:nvSpPr>
            <p:cNvPr id="82" name="TextBox 81"/>
            <p:cNvSpPr txBox="1"/>
            <p:nvPr/>
          </p:nvSpPr>
          <p:spPr>
            <a:xfrm>
              <a:off x="914400" y="763488"/>
              <a:ext cx="521757" cy="153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All/None</a:t>
              </a:r>
              <a:endParaRPr lang="en-US" sz="1000" dirty="0" smtClean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14400" y="609600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Swap Cond</a:t>
              </a:r>
              <a:endParaRPr lang="en-US" sz="1000" dirty="0" smtClean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295400" y="1219200"/>
            <a:ext cx="609072" cy="307776"/>
            <a:chOff x="914400" y="609600"/>
            <a:chExt cx="521757" cy="307776"/>
          </a:xfrm>
        </p:grpSpPr>
        <p:sp>
          <p:nvSpPr>
            <p:cNvPr id="85" name="TextBox 84"/>
            <p:cNvSpPr txBox="1"/>
            <p:nvPr/>
          </p:nvSpPr>
          <p:spPr>
            <a:xfrm>
              <a:off x="914400" y="763488"/>
              <a:ext cx="521757" cy="153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Go </a:t>
              </a:r>
              <a:r>
                <a:rPr lang="en-US" sz="1000" dirty="0"/>
                <a:t>t</a:t>
              </a:r>
              <a:r>
                <a:rPr lang="en-US" sz="1000" dirty="0" smtClean="0"/>
                <a:t>op</a:t>
              </a:r>
              <a:endParaRPr lang="en-US" sz="1000" dirty="0" smtClean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4400" y="609600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Clear </a:t>
              </a:r>
              <a:r>
                <a:rPr lang="en-US" sz="1000" dirty="0"/>
                <a:t>g</a:t>
              </a:r>
              <a:r>
                <a:rPr lang="en-US" sz="1000" dirty="0" smtClean="0"/>
                <a:t>rid</a:t>
              </a:r>
              <a:endParaRPr lang="en-US" sz="1000" dirty="0" smtClean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47800" y="1905000"/>
            <a:ext cx="609072" cy="307776"/>
            <a:chOff x="914400" y="609600"/>
            <a:chExt cx="521757" cy="307776"/>
          </a:xfrm>
        </p:grpSpPr>
        <p:sp>
          <p:nvSpPr>
            <p:cNvPr id="88" name="TextBox 87"/>
            <p:cNvSpPr txBox="1"/>
            <p:nvPr/>
          </p:nvSpPr>
          <p:spPr>
            <a:xfrm>
              <a:off x="914400" y="763488"/>
              <a:ext cx="521757" cy="153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Go bottom</a:t>
              </a:r>
              <a:endParaRPr lang="en-US" sz="1000" dirty="0" smtClean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14400" y="609600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Select All</a:t>
              </a:r>
              <a:endParaRPr lang="en-US" sz="1000" dirty="0" smtClean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3110443" y="2590800"/>
            <a:ext cx="521757" cy="153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Copy</a:t>
            </a:r>
            <a:endParaRPr lang="en-US" sz="1000" dirty="0" smtClean="0"/>
          </a:p>
        </p:txBody>
      </p:sp>
      <p:sp>
        <p:nvSpPr>
          <p:cNvPr id="103" name="TextBox 102"/>
          <p:cNvSpPr txBox="1"/>
          <p:nvPr/>
        </p:nvSpPr>
        <p:spPr>
          <a:xfrm>
            <a:off x="3758030" y="2590800"/>
            <a:ext cx="521757" cy="153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Paste</a:t>
            </a:r>
            <a:endParaRPr lang="en-US" sz="1000" dirty="0" smtClean="0"/>
          </a:p>
        </p:txBody>
      </p:sp>
      <p:sp>
        <p:nvSpPr>
          <p:cNvPr id="104" name="TextBox 103"/>
          <p:cNvSpPr txBox="1"/>
          <p:nvPr/>
        </p:nvSpPr>
        <p:spPr>
          <a:xfrm>
            <a:off x="5105400" y="2592288"/>
            <a:ext cx="521757" cy="153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New</a:t>
            </a:r>
            <a:endParaRPr lang="en-US" sz="10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6551547" y="1297632"/>
            <a:ext cx="521757" cy="153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Open</a:t>
            </a:r>
            <a:endParaRPr lang="en-US" sz="1000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1947865" y="1222920"/>
            <a:ext cx="521757" cy="153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Close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05176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edro\Desktop\Z_DRIVE_Pedro\2 Music - Controllers\0_TSI_Traktor\z_other mappings made by pedro\1 DJ Sets Preparation\keyboard template 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" t="31096" r="3277" b="5793"/>
          <a:stretch/>
        </p:blipFill>
        <p:spPr bwMode="auto">
          <a:xfrm>
            <a:off x="381000" y="190500"/>
            <a:ext cx="1857918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13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dro\Desktop\Z_DRIVE_Pedro\2 Music - Controllers\0_TSI_Traktor\z_other mappings made by pedro\1 DJ Sets Preparation\keyboard template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200" y="-762000"/>
            <a:ext cx="17515900" cy="689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17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143</Words>
  <Application>Microsoft Office PowerPoint</Application>
  <PresentationFormat>On-screen Show (4:3)</PresentationFormat>
  <Paragraphs>71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27</cp:revision>
  <dcterms:created xsi:type="dcterms:W3CDTF">2006-08-16T00:00:00Z</dcterms:created>
  <dcterms:modified xsi:type="dcterms:W3CDTF">2020-01-08T12:48:30Z</dcterms:modified>
</cp:coreProperties>
</file>