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150" d="100"/>
          <a:sy n="150" d="100"/>
        </p:scale>
        <p:origin x="-654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2771379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04800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edro\Desktop\U_Root\0_linux_home\git\cmdr\docs\pics\src\icon\tsi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62000"/>
            <a:ext cx="11715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838200" cy="80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62100" y="2938462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95600" y="3530204"/>
            <a:ext cx="844550" cy="844550"/>
            <a:chOff x="2895600" y="3530204"/>
            <a:chExt cx="844550" cy="844550"/>
          </a:xfrm>
        </p:grpSpPr>
        <p:pic>
          <p:nvPicPr>
            <p:cNvPr id="7" name="Picture 2" descr="C:\Users\Pedro\Desktop\U_Root\0_linux_home\git\cmdr\docs\pics\src\icon\tsi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63" t="8874" r="13551" b="33551"/>
            <a:stretch/>
          </p:blipFill>
          <p:spPr bwMode="auto">
            <a:xfrm>
              <a:off x="2895600" y="3530204"/>
              <a:ext cx="844550" cy="84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Pedro\Desktop\U_Root\0_linux_home\git\cmdr\docs\pics\src\icon\tsi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1" t="6471" r="77507" b="84248"/>
            <a:stretch/>
          </p:blipFill>
          <p:spPr bwMode="auto">
            <a:xfrm>
              <a:off x="3613944" y="3530204"/>
              <a:ext cx="126206" cy="13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3496999"/>
            <a:ext cx="511969" cy="49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43600" y="3275163"/>
            <a:ext cx="876300" cy="2367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DOWNLOAD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819900" y="3275163"/>
            <a:ext cx="876300" cy="236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CMDR.ZIP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640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44</cp:revision>
  <dcterms:created xsi:type="dcterms:W3CDTF">2006-08-16T00:00:00Z</dcterms:created>
  <dcterms:modified xsi:type="dcterms:W3CDTF">2020-05-03T12:53:05Z</dcterms:modified>
</cp:coreProperties>
</file>