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316" autoAdjust="0"/>
  </p:normalViewPr>
  <p:slideViewPr>
    <p:cSldViewPr>
      <p:cViewPr>
        <p:scale>
          <a:sx n="100" d="100"/>
          <a:sy n="100" d="100"/>
        </p:scale>
        <p:origin x="-209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295400"/>
            <a:ext cx="3124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edro\Desktop\U_Root\0_linux_home\git\cmdr\docs\pics\src\icon\tsi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11715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838200" cy="80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edro\Desktop\Z_DRIVE_Pedro\2 Music - Controllers\0_TSI_Traktor\z_other mappings made by pedro\1 DJ Sets Preparation\keyboard templat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31096" r="3277" b="5793"/>
          <a:stretch/>
        </p:blipFill>
        <p:spPr bwMode="auto">
          <a:xfrm>
            <a:off x="381000" y="190500"/>
            <a:ext cx="1857918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TSI_Traktor\z_other mappings made by pedro\1 DJ Sets Preparation\keyboard templat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762000"/>
            <a:ext cx="17515900" cy="689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7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41</cp:revision>
  <dcterms:created xsi:type="dcterms:W3CDTF">2006-08-16T00:00:00Z</dcterms:created>
  <dcterms:modified xsi:type="dcterms:W3CDTF">2020-04-23T22:44:22Z</dcterms:modified>
</cp:coreProperties>
</file>