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46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51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57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09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23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98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3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CCFD-46E4-CF48-827B-5A367C033309}" type="datetimeFigureOut">
              <a:rPr kumimoji="1" lang="ja-JP" altLang="en-US" smtClean="0"/>
              <a:t>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2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challenge6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2" y="607484"/>
            <a:ext cx="6016722" cy="165311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1635" y="232265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6" name="図 5" descr="challenge6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2" y="2790111"/>
            <a:ext cx="6016722" cy="16531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91523" y="2420779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 smtClean="0"/>
              <a:t>2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1523" y="4621027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3</a:t>
            </a:r>
            <a:endParaRPr lang="en-US" altLang="ja-JP" dirty="0" smtClean="0"/>
          </a:p>
        </p:txBody>
      </p:sp>
      <p:pic>
        <p:nvPicPr>
          <p:cNvPr id="9" name="図 8" descr="challenge6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" y="4972738"/>
            <a:ext cx="6108700" cy="15621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91523" y="66657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 smtClean="0"/>
              <a:t>4</a:t>
            </a:r>
          </a:p>
        </p:txBody>
      </p:sp>
      <p:pic>
        <p:nvPicPr>
          <p:cNvPr id="11" name="図 10" descr="challenge6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3" y="7064348"/>
            <a:ext cx="5930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8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1217" y="47599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1217" y="2236113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6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217" y="4612361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 smtClean="0"/>
              <a:t>7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105" y="675935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8</a:t>
            </a:r>
            <a:endParaRPr lang="en-US" altLang="ja-JP" dirty="0" smtClean="0"/>
          </a:p>
        </p:txBody>
      </p:sp>
      <p:pic>
        <p:nvPicPr>
          <p:cNvPr id="8" name="図 7" descr="challenge6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7" y="386188"/>
            <a:ext cx="6007100" cy="1828800"/>
          </a:xfrm>
          <a:prstGeom prst="rect">
            <a:avLst/>
          </a:prstGeom>
        </p:spPr>
      </p:pic>
      <p:pic>
        <p:nvPicPr>
          <p:cNvPr id="9" name="図 8" descr="challenge6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2673444"/>
            <a:ext cx="5918200" cy="1854200"/>
          </a:xfrm>
          <a:prstGeom prst="rect">
            <a:avLst/>
          </a:prstGeom>
        </p:spPr>
      </p:pic>
      <p:pic>
        <p:nvPicPr>
          <p:cNvPr id="10" name="図 9" descr="challenge6_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7" y="4986100"/>
            <a:ext cx="5905500" cy="1625600"/>
          </a:xfrm>
          <a:prstGeom prst="rect">
            <a:avLst/>
          </a:prstGeom>
        </p:spPr>
      </p:pic>
      <p:pic>
        <p:nvPicPr>
          <p:cNvPr id="11" name="図 10" descr="challenge6_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7" y="7070157"/>
            <a:ext cx="590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1634" y="232265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</a:t>
            </a:r>
            <a:r>
              <a:rPr lang="en-US" altLang="ja-JP" dirty="0" smtClean="0"/>
              <a:t>6</a:t>
            </a:r>
            <a:r>
              <a:rPr lang="en-US" altLang="ja-JP" dirty="0" smtClean="0"/>
              <a:t>_</a:t>
            </a:r>
            <a:r>
              <a:rPr lang="en-US" altLang="ja-JP" dirty="0" smtClean="0"/>
              <a:t>9_1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1634" y="2277962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</a:t>
            </a:r>
            <a:r>
              <a:rPr lang="en-US" altLang="ja-JP" dirty="0" smtClean="0"/>
              <a:t>6</a:t>
            </a:r>
            <a:r>
              <a:rPr lang="en-US" altLang="ja-JP" dirty="0" smtClean="0"/>
              <a:t>_</a:t>
            </a:r>
            <a:r>
              <a:rPr lang="en-US" altLang="ja-JP" dirty="0" smtClean="0"/>
              <a:t>9_2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635" y="4120494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</a:t>
            </a:r>
            <a:r>
              <a:rPr lang="en-US" altLang="ja-JP" dirty="0" smtClean="0"/>
              <a:t>6</a:t>
            </a:r>
            <a:r>
              <a:rPr lang="en-US" altLang="ja-JP" dirty="0" smtClean="0"/>
              <a:t>_</a:t>
            </a:r>
            <a:r>
              <a:rPr lang="en-US" altLang="ja-JP" dirty="0" smtClean="0"/>
              <a:t>9_3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1634" y="6407526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</a:t>
            </a:r>
            <a:r>
              <a:rPr lang="en-US" altLang="ja-JP" dirty="0" smtClean="0"/>
              <a:t>6</a:t>
            </a:r>
            <a:r>
              <a:rPr lang="en-US" altLang="ja-JP" dirty="0" smtClean="0"/>
              <a:t>_</a:t>
            </a:r>
            <a:r>
              <a:rPr lang="en-US" altLang="ja-JP" dirty="0" smtClean="0"/>
              <a:t>9_4</a:t>
            </a:r>
            <a:endParaRPr kumimoji="1" lang="ja-JP" altLang="en-US" dirty="0"/>
          </a:p>
        </p:txBody>
      </p:sp>
      <p:pic>
        <p:nvPicPr>
          <p:cNvPr id="11" name="図 10" descr="challenge6_9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4" y="643636"/>
            <a:ext cx="6366711" cy="1609078"/>
          </a:xfrm>
          <a:prstGeom prst="rect">
            <a:avLst/>
          </a:prstGeom>
        </p:spPr>
      </p:pic>
      <p:pic>
        <p:nvPicPr>
          <p:cNvPr id="12" name="図 11" descr="challenge6_9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4" y="2647294"/>
            <a:ext cx="6366709" cy="1473200"/>
          </a:xfrm>
          <a:prstGeom prst="rect">
            <a:avLst/>
          </a:prstGeom>
        </p:spPr>
      </p:pic>
      <p:pic>
        <p:nvPicPr>
          <p:cNvPr id="13" name="図 12" descr="challenge6_9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5" y="4489826"/>
            <a:ext cx="6366708" cy="1917700"/>
          </a:xfrm>
          <a:prstGeom prst="rect">
            <a:avLst/>
          </a:prstGeom>
        </p:spPr>
      </p:pic>
      <p:pic>
        <p:nvPicPr>
          <p:cNvPr id="14" name="図 13" descr="challenge6_9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3" y="6781800"/>
            <a:ext cx="6366712" cy="20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challenge6_9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6" y="590985"/>
            <a:ext cx="5943600" cy="2121909"/>
          </a:xfrm>
          <a:prstGeom prst="rect">
            <a:avLst/>
          </a:prstGeom>
        </p:spPr>
      </p:pic>
      <p:pic>
        <p:nvPicPr>
          <p:cNvPr id="5" name="図 4" descr="challenge6_9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6" y="3586140"/>
            <a:ext cx="5880100" cy="218597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1635" y="232265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</a:t>
            </a:r>
            <a:r>
              <a:rPr lang="en-US" altLang="ja-JP" dirty="0" smtClean="0"/>
              <a:t>6</a:t>
            </a:r>
            <a:r>
              <a:rPr lang="en-US" altLang="ja-JP" dirty="0" smtClean="0"/>
              <a:t>_</a:t>
            </a:r>
            <a:r>
              <a:rPr lang="en-US" altLang="ja-JP" dirty="0" smtClean="0"/>
              <a:t>9_5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1635" y="3162708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</a:t>
            </a:r>
            <a:r>
              <a:rPr lang="en-US" altLang="ja-JP" dirty="0" smtClean="0"/>
              <a:t>6</a:t>
            </a:r>
            <a:r>
              <a:rPr lang="en-US" altLang="ja-JP" dirty="0" smtClean="0"/>
              <a:t>_</a:t>
            </a:r>
            <a:r>
              <a:rPr lang="en-US" altLang="ja-JP" dirty="0" smtClean="0"/>
              <a:t>9_6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0527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画面に合わせる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孝治</dc:creator>
  <cp:lastModifiedBy>坂本 孝治</cp:lastModifiedBy>
  <cp:revision>2</cp:revision>
  <dcterms:created xsi:type="dcterms:W3CDTF">2015-11-19T06:38:06Z</dcterms:created>
  <dcterms:modified xsi:type="dcterms:W3CDTF">2015-11-19T06:50:16Z</dcterms:modified>
</cp:coreProperties>
</file>