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5" autoAdjust="0"/>
  </p:normalViewPr>
  <p:slideViewPr>
    <p:cSldViewPr snapToGrid="0" snapToObjects="1">
      <p:cViewPr>
        <p:scale>
          <a:sx n="100" d="100"/>
          <a:sy n="100" d="100"/>
        </p:scale>
        <p:origin x="-904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25155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 flipH="1">
            <a:off x="4567680" y="1785277"/>
            <a:ext cx="710" cy="7039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19835" y="257564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>
            <a:stCxn id="8" idx="2"/>
          </p:cNvCxnSpPr>
          <p:nvPr/>
        </p:nvCxnSpPr>
        <p:spPr>
          <a:xfrm flipH="1">
            <a:off x="4572000" y="3005668"/>
            <a:ext cx="4320" cy="1194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121428" y="4033071"/>
            <a:ext cx="2303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91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な処理を盛り込んで完成させるかは自由です。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35196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71089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お金を投入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34" name="Shape 53"/>
          <p:cNvSpPr/>
          <p:nvPr/>
        </p:nvSpPr>
        <p:spPr>
          <a:xfrm>
            <a:off x="4003455" y="715084"/>
            <a:ext cx="963975" cy="281564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3"/>
          <p:cNvSpPr/>
          <p:nvPr/>
        </p:nvSpPr>
        <p:spPr>
          <a:xfrm>
            <a:off x="3618007" y="2012871"/>
            <a:ext cx="1714297" cy="346490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639578" y="89695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1512" y="84321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327424" y="4808880"/>
            <a:ext cx="1367632" cy="304629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0125" y="474339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>
            <a:endCxn id="81" idx="0"/>
          </p:cNvCxnSpPr>
          <p:nvPr/>
        </p:nvCxnSpPr>
        <p:spPr>
          <a:xfrm>
            <a:off x="4010860" y="3825874"/>
            <a:ext cx="10281" cy="305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84628" y="2219092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1" idx="2"/>
          </p:cNvCxnSpPr>
          <p:nvPr/>
        </p:nvCxnSpPr>
        <p:spPr>
          <a:xfrm>
            <a:off x="4021141" y="4347293"/>
            <a:ext cx="0" cy="4701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手作業 26"/>
          <p:cNvSpPr/>
          <p:nvPr/>
        </p:nvSpPr>
        <p:spPr>
          <a:xfrm rot="10800000">
            <a:off x="2680310" y="1809993"/>
            <a:ext cx="2717798" cy="40909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680310" y="2889323"/>
            <a:ext cx="2717798" cy="34425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995756" y="1599200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46" idx="1"/>
          </p:cNvCxnSpPr>
          <p:nvPr/>
        </p:nvCxnSpPr>
        <p:spPr>
          <a:xfrm flipV="1">
            <a:off x="2007210" y="978498"/>
            <a:ext cx="1609392" cy="77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743366" y="1352979"/>
            <a:ext cx="53524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 smtClean="0"/>
              <a:t>θ</a:t>
            </a:r>
            <a:r>
              <a:rPr kumimoji="1" lang="en-US" altLang="ja-JP" sz="1000" dirty="0" smtClean="0"/>
              <a:t> = 1</a:t>
            </a:r>
            <a:endParaRPr kumimoji="1" lang="ja-JP" altLang="en-US" sz="1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163992" y="4131849"/>
            <a:ext cx="1714297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「</a:t>
            </a:r>
            <a:r>
              <a:rPr kumimoji="1" lang="en-US" altLang="ja-JP" sz="800" dirty="0" err="1" smtClean="0"/>
              <a:t>θ</a:t>
            </a:r>
            <a:r>
              <a:rPr kumimoji="1" lang="ja-JP" altLang="en-US" sz="800" dirty="0" smtClean="0"/>
              <a:t>番目にあります。」と表示</a:t>
            </a:r>
            <a:endParaRPr kumimoji="1" lang="ja-JP" altLang="en-US" sz="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14764" y="2451981"/>
            <a:ext cx="97911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 smtClean="0"/>
              <a:t>θ</a:t>
            </a:r>
            <a:r>
              <a:rPr kumimoji="1" lang="en-US" altLang="en-US" sz="900" dirty="0" smtClean="0"/>
              <a:t> </a:t>
            </a:r>
            <a:r>
              <a:rPr kumimoji="1" lang="ja-JP" altLang="en-US" sz="900" dirty="0" smtClean="0"/>
              <a:t>＋</a:t>
            </a:r>
            <a:r>
              <a:rPr kumimoji="1" lang="en-US" altLang="ja-JP" sz="900" dirty="0" smtClean="0"/>
              <a:t> 1</a:t>
            </a:r>
            <a:endParaRPr kumimoji="1" lang="ja-JP" altLang="en-US" sz="9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986422" y="2682813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42376" y="1808811"/>
            <a:ext cx="23557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=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err="1" smtClean="0"/>
              <a:t>Σ</a:t>
            </a:r>
            <a:r>
              <a:rPr kumimoji="1" lang="en-US" altLang="ja-JP" sz="1000" dirty="0" smtClean="0"/>
              <a:t> </a:t>
            </a:r>
          </a:p>
          <a:p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と</a:t>
            </a:r>
            <a:r>
              <a:rPr kumimoji="1" lang="en-US" altLang="ja-JP" sz="1000" dirty="0" err="1" smtClean="0"/>
              <a:t>Σ</a:t>
            </a:r>
            <a:r>
              <a:rPr kumimoji="1" lang="ja-JP" altLang="en-US" sz="1000" dirty="0" smtClean="0"/>
              <a:t>の値が同じになるまでループ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46" name="Shape 53"/>
          <p:cNvSpPr/>
          <p:nvPr/>
        </p:nvSpPr>
        <p:spPr>
          <a:xfrm>
            <a:off x="3616602" y="830309"/>
            <a:ext cx="716137" cy="296377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48450" y="880465"/>
            <a:ext cx="684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Σ</a:t>
            </a:r>
            <a:r>
              <a:rPr kumimoji="1" lang="en-US" altLang="ja-JP" sz="1000" dirty="0" smtClean="0"/>
              <a:t> </a:t>
            </a:r>
            <a:r>
              <a:rPr kumimoji="1" lang="ja-JP" altLang="en-US" sz="1000" dirty="0" smtClean="0"/>
              <a:t>を入力</a:t>
            </a:r>
            <a:endParaRPr kumimoji="1" lang="ja-JP" altLang="en-US" sz="1000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3995756" y="1152429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971318" y="387784"/>
            <a:ext cx="22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θ</a:t>
            </a:r>
            <a:r>
              <a:rPr kumimoji="1" lang="ja-JP" altLang="en-US" dirty="0" smtClean="0"/>
              <a:t>番目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と探す値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Σ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の比較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122" y="373596"/>
            <a:ext cx="3157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A[1]〜A[x]</a:t>
            </a:r>
            <a:r>
              <a:rPr kumimoji="1" lang="ja-JP" altLang="en-US" dirty="0" smtClean="0"/>
              <a:t>の配列があるとして。。。</a:t>
            </a:r>
            <a:endParaRPr kumimoji="1" lang="ja-JP" altLang="en-US" dirty="0"/>
          </a:p>
        </p:txBody>
      </p:sp>
      <p:sp>
        <p:nvSpPr>
          <p:cNvPr id="66" name="Shape 51"/>
          <p:cNvSpPr/>
          <p:nvPr/>
        </p:nvSpPr>
        <p:spPr>
          <a:xfrm>
            <a:off x="3533887" y="3441153"/>
            <a:ext cx="951662" cy="3847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43366" y="3490366"/>
            <a:ext cx="52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θ</a:t>
            </a:r>
            <a:r>
              <a:rPr kumimoji="1" lang="en-US" altLang="en-US" sz="1200" dirty="0" smtClean="0"/>
              <a:t> </a:t>
            </a:r>
            <a:r>
              <a:rPr kumimoji="1" lang="en-US" altLang="ja-JP" sz="1200" dirty="0" smtClean="0"/>
              <a:t>≦ </a:t>
            </a:r>
            <a:r>
              <a:rPr kumimoji="1" lang="en-US" altLang="en-US" sz="1200" dirty="0" smtClean="0"/>
              <a:t>x</a:t>
            </a:r>
            <a:endParaRPr kumimoji="1" lang="ja-JP" altLang="en-US" sz="1200" dirty="0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6870700" y="3655082"/>
            <a:ext cx="0" cy="4767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6870700" y="4351593"/>
            <a:ext cx="0" cy="253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13551" y="4131849"/>
            <a:ext cx="1714297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「存在しません。」と表示</a:t>
            </a:r>
            <a:endParaRPr kumimoji="1" lang="ja-JP" altLang="en-US" sz="800" dirty="0"/>
          </a:p>
        </p:txBody>
      </p:sp>
      <p:cxnSp>
        <p:nvCxnSpPr>
          <p:cNvPr id="78" name="直線コネクタ 77"/>
          <p:cNvCxnSpPr/>
          <p:nvPr/>
        </p:nvCxnSpPr>
        <p:spPr>
          <a:xfrm>
            <a:off x="4485465" y="3655082"/>
            <a:ext cx="2385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4051773" y="4596234"/>
            <a:ext cx="2818927" cy="9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66" idx="0"/>
          </p:cNvCxnSpPr>
          <p:nvPr/>
        </p:nvCxnSpPr>
        <p:spPr>
          <a:xfrm>
            <a:off x="4001320" y="3233579"/>
            <a:ext cx="8398" cy="207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597671" y="3812380"/>
            <a:ext cx="454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YES</a:t>
            </a:r>
            <a:endParaRPr kumimoji="1" lang="ja-JP" altLang="en-US" sz="1050" dirty="0"/>
          </a:p>
        </p:txBody>
      </p:sp>
      <p:sp>
        <p:nvSpPr>
          <p:cNvPr id="89" name="テキスト ボックス 88"/>
          <p:cNvSpPr txBox="1"/>
          <p:nvPr/>
        </p:nvSpPr>
        <p:spPr>
          <a:xfrm rot="450976">
            <a:off x="6672569" y="341947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-121788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3419742" y="279777"/>
            <a:ext cx="1367632" cy="240923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61116" y="1875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419742" y="4852543"/>
            <a:ext cx="1367632" cy="291890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3945" y="4753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076023" y="1012089"/>
            <a:ext cx="0" cy="1906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61512" y="3041662"/>
            <a:ext cx="46854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y</a:t>
            </a:r>
            <a:r>
              <a:rPr kumimoji="1" lang="en-US" altLang="ja-JP" sz="900" dirty="0" smtClean="0"/>
              <a:t>+1</a:t>
            </a:r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3578439" y="799562"/>
            <a:ext cx="1019411" cy="21252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3578439" y="3516576"/>
            <a:ext cx="10213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0" name="Shape 51"/>
          <p:cNvSpPr/>
          <p:nvPr/>
        </p:nvSpPr>
        <p:spPr>
          <a:xfrm>
            <a:off x="3083402" y="2107566"/>
            <a:ext cx="2015065" cy="34994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33579" y="3942474"/>
            <a:ext cx="4956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 -1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33579" y="1207737"/>
            <a:ext cx="4956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y</a:t>
            </a:r>
            <a:r>
              <a:rPr kumimoji="1" lang="en-US" altLang="ja-JP" sz="1000" dirty="0" smtClean="0"/>
              <a:t> = 1</a:t>
            </a:r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38750" y="2603080"/>
            <a:ext cx="1914135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A</a:t>
            </a:r>
            <a:r>
              <a:rPr kumimoji="1" lang="en-US" altLang="ja-JP" sz="1000" dirty="0"/>
              <a:t>[y] ≧</a:t>
            </a:r>
            <a:r>
              <a:rPr kumimoji="1" lang="en-US" altLang="en-US" sz="1000" dirty="0"/>
              <a:t> </a:t>
            </a:r>
            <a:r>
              <a:rPr kumimoji="1" lang="en-US" altLang="ja-JP" sz="1000" dirty="0"/>
              <a:t>A[</a:t>
            </a:r>
            <a:r>
              <a:rPr kumimoji="1" lang="en-US" altLang="en-US" sz="1000" dirty="0"/>
              <a:t>y+1</a:t>
            </a:r>
            <a:r>
              <a:rPr kumimoji="1" lang="en-US" altLang="ja-JP" sz="1000" dirty="0" smtClean="0"/>
              <a:t>]</a:t>
            </a:r>
            <a:r>
              <a:rPr kumimoji="1" lang="ja-JP" altLang="en-US" sz="1000" dirty="0" smtClean="0"/>
              <a:t>の値を交換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36084" y="761461"/>
            <a:ext cx="493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 ≦</a:t>
            </a:r>
            <a:r>
              <a:rPr kumimoji="1" lang="en-US" altLang="en-US" sz="1100" dirty="0"/>
              <a:t> </a:t>
            </a:r>
            <a:r>
              <a:rPr kumimoji="1" lang="en-US" altLang="en-US" sz="1100" dirty="0" smtClean="0"/>
              <a:t>1</a:t>
            </a:r>
            <a:endParaRPr kumimoji="1" lang="ja-JP" altLang="en-US" sz="11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4348" y="42076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データ件数を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sp>
        <p:nvSpPr>
          <p:cNvPr id="35" name="フローチャート: 手作業 34"/>
          <p:cNvSpPr/>
          <p:nvPr/>
        </p:nvSpPr>
        <p:spPr>
          <a:xfrm rot="10800000">
            <a:off x="3578439" y="1673832"/>
            <a:ext cx="1019411" cy="21252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46388" y="1624748"/>
            <a:ext cx="48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y</a:t>
            </a:r>
            <a:r>
              <a:rPr kumimoji="1" lang="en-US" altLang="ja-JP" sz="1100" dirty="0" smtClean="0"/>
              <a:t> ≧</a:t>
            </a:r>
            <a:r>
              <a:rPr kumimoji="1" lang="en-US" altLang="en-US" sz="1100" dirty="0"/>
              <a:t> </a:t>
            </a:r>
            <a:r>
              <a:rPr kumimoji="1" lang="en-US" altLang="en-US" sz="1100" dirty="0" smtClean="0"/>
              <a:t>x</a:t>
            </a:r>
            <a:endParaRPr kumimoji="1" lang="ja-JP" altLang="en-US" sz="11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78439" y="2122621"/>
            <a:ext cx="107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A[y] ≧</a:t>
            </a:r>
            <a:r>
              <a:rPr kumimoji="1" lang="en-US" altLang="en-US" sz="1200" dirty="0"/>
              <a:t> </a:t>
            </a:r>
            <a:r>
              <a:rPr kumimoji="1" lang="en-US" altLang="ja-JP" sz="1200" dirty="0" smtClean="0"/>
              <a:t>A[</a:t>
            </a:r>
            <a:r>
              <a:rPr kumimoji="1" lang="en-US" altLang="en-US" sz="1200" dirty="0" smtClean="0"/>
              <a:t>y+1</a:t>
            </a:r>
            <a:r>
              <a:rPr kumimoji="1" lang="en-US" altLang="ja-JP" sz="1200" dirty="0" smtClean="0"/>
              <a:t>]</a:t>
            </a:r>
            <a:endParaRPr kumimoji="1" lang="ja-JP" altLang="en-US" sz="1200" dirty="0"/>
          </a:p>
        </p:txBody>
      </p:sp>
      <p:sp>
        <p:nvSpPr>
          <p:cNvPr id="47" name="フローチャート: 手作業 46"/>
          <p:cNvSpPr/>
          <p:nvPr/>
        </p:nvSpPr>
        <p:spPr>
          <a:xfrm>
            <a:off x="3604289" y="4425195"/>
            <a:ext cx="10213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4077115" y="1453958"/>
            <a:ext cx="0" cy="226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077115" y="1880711"/>
            <a:ext cx="0" cy="226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074673" y="2457507"/>
            <a:ext cx="4883" cy="1455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4075033" y="2849301"/>
            <a:ext cx="33" cy="192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4079556" y="3272494"/>
            <a:ext cx="0" cy="2440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079556" y="3725564"/>
            <a:ext cx="0" cy="216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076814" y="4188695"/>
            <a:ext cx="0" cy="236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074673" y="4634183"/>
            <a:ext cx="0" cy="236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074672" y="520700"/>
            <a:ext cx="1" cy="2915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079556" y="2906196"/>
            <a:ext cx="129381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5373368" y="2286000"/>
            <a:ext cx="0" cy="6201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5102435" y="2286000"/>
            <a:ext cx="270933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4653874" y="761461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653874" y="1632534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625608" y="3489790"/>
            <a:ext cx="663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704295" y="4425342"/>
            <a:ext cx="640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ループ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44348" y="836147"/>
            <a:ext cx="2648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A[]</a:t>
            </a:r>
            <a:r>
              <a:rPr kumimoji="1" lang="ja-JP" altLang="en-US" dirty="0" smtClean="0"/>
              <a:t>の配列があるとして。。。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74160" y="178527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9" idx="2"/>
            <a:endCxn id="12" idx="0"/>
          </p:cNvCxnSpPr>
          <p:nvPr/>
        </p:nvCxnSpPr>
        <p:spPr>
          <a:xfrm>
            <a:off x="4567680" y="2585424"/>
            <a:ext cx="8640" cy="615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184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3"/>
          <p:cNvSpPr/>
          <p:nvPr/>
        </p:nvSpPr>
        <p:spPr>
          <a:xfrm>
            <a:off x="3710531" y="2162705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6" name="Shape 53"/>
          <p:cNvSpPr/>
          <p:nvPr/>
        </p:nvSpPr>
        <p:spPr>
          <a:xfrm>
            <a:off x="3719171" y="20392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1" name="Shape 53"/>
          <p:cNvSpPr/>
          <p:nvPr/>
        </p:nvSpPr>
        <p:spPr>
          <a:xfrm>
            <a:off x="3714851" y="2055912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18345" y="421612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0503" y="4146484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70336" y="3575250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31931" y="2622392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0244" y="2607003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02161" y="2896962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88246" y="3778431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46011" y="3090985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20244" y="3090985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78466" y="3346283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291499" y="2297421"/>
            <a:ext cx="7688" cy="3249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1686834" y="1211045"/>
            <a:ext cx="8344" cy="886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2412626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4046038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2386801"/>
            <a:ext cx="153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1100" dirty="0"/>
              <a:t>x</a:t>
            </a:r>
            <a:r>
              <a:rPr kumimoji="1" lang="ja-JP" altLang="en-US" sz="1100" dirty="0" smtClean="0"/>
              <a:t>の表示回数</a:t>
            </a:r>
            <a:r>
              <a:rPr kumimoji="1" lang="en-US" altLang="ja-JP" sz="1100" dirty="0" smtClean="0"/>
              <a:t>y</a:t>
            </a:r>
            <a:r>
              <a:rPr kumimoji="1" lang="ja-JP" altLang="en-US" sz="1100" dirty="0" smtClean="0"/>
              <a:t>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639792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212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551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07802" y="4229271"/>
            <a:ext cx="11025" cy="391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302258" y="288207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20223" y="285821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3700814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13492" y="922001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110835" y="3140212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52"/>
          <p:cNvSpPr/>
          <p:nvPr/>
        </p:nvSpPr>
        <p:spPr>
          <a:xfrm>
            <a:off x="5302258" y="3425899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6385" y="3385705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y</a:t>
            </a:r>
            <a:r>
              <a:rPr kumimoji="1" lang="ja-JP" altLang="en-US" sz="1200" b="1" dirty="0" smtClean="0"/>
              <a:t>＋１</a:t>
            </a:r>
            <a:endParaRPr kumimoji="1" lang="ja-JP" altLang="en-US" sz="1200" b="1" dirty="0"/>
          </a:p>
        </p:txBody>
      </p:sp>
      <p:sp>
        <p:nvSpPr>
          <p:cNvPr id="48" name="Shape 52"/>
          <p:cNvSpPr/>
          <p:nvPr/>
        </p:nvSpPr>
        <p:spPr>
          <a:xfrm>
            <a:off x="5291114" y="1968180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78537" y="1982563"/>
            <a:ext cx="45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y=1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1474" y="956618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6540829" y="4117612"/>
            <a:ext cx="15003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7"/>
            <a:ext cx="0" cy="14397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入力画面をクリア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896100" y="3204399"/>
            <a:ext cx="0" cy="5810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9" y="4375832"/>
            <a:ext cx="4246401" cy="174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96100" y="4169036"/>
            <a:ext cx="0" cy="22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5612876" y="3184659"/>
            <a:ext cx="1283224" cy="1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26685" y="3520130"/>
            <a:ext cx="182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「記事</a:t>
            </a:r>
            <a:r>
              <a:rPr kumimoji="1" lang="en-US" altLang="ja-JP" sz="900" dirty="0" err="1" smtClean="0"/>
              <a:t>No.x</a:t>
            </a:r>
            <a:r>
              <a:rPr kumimoji="1" lang="ja-JP" altLang="en-US" sz="900" dirty="0" smtClean="0"/>
              <a:t>を表示」と表示</a:t>
            </a:r>
            <a:endParaRPr kumimoji="1" lang="ja-JP" altLang="en-US" sz="9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698</Words>
  <Application>Microsoft Macintosh PowerPoint</Application>
  <PresentationFormat>画面に合わせる (16:9)</PresentationFormat>
  <Paragraphs>160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84</cp:revision>
  <dcterms:modified xsi:type="dcterms:W3CDTF">2015-12-05T15:51:21Z</dcterms:modified>
</cp:coreProperties>
</file>